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sldIdLst>
    <p:sldId id="256" r:id="rId2"/>
    <p:sldId id="257" r:id="rId3"/>
    <p:sldId id="258" r:id="rId4"/>
    <p:sldId id="271" r:id="rId5"/>
    <p:sldId id="272" r:id="rId6"/>
    <p:sldId id="259" r:id="rId7"/>
    <p:sldId id="260" r:id="rId8"/>
    <p:sldId id="263" r:id="rId9"/>
    <p:sldId id="266" r:id="rId10"/>
    <p:sldId id="273" r:id="rId11"/>
    <p:sldId id="267" r:id="rId12"/>
    <p:sldId id="268" r:id="rId13"/>
    <p:sldId id="269" r:id="rId14"/>
    <p:sldId id="270" r:id="rId15"/>
    <p:sldId id="274" r:id="rId16"/>
    <p:sldId id="261" r:id="rId17"/>
    <p:sldId id="262" r:id="rId18"/>
    <p:sldId id="264"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3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2F7F9-BDFE-5049-0D11-61BF574F2D89}" v="61" dt="2024-05-30T01:18:46.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178851-BBF0-4940-899B-B3E2160171B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7BFD877-FC84-4885-B468-A20D4EF46650}">
      <dgm:prSet/>
      <dgm:spPr/>
      <dgm:t>
        <a:bodyPr/>
        <a:lstStyle/>
        <a:p>
          <a:r>
            <a:rPr lang="en-US"/>
            <a:t>Introduction</a:t>
          </a:r>
        </a:p>
      </dgm:t>
    </dgm:pt>
    <dgm:pt modelId="{5FF4725B-0B61-4FCC-AE2E-7AD62847D0AC}" type="parTrans" cxnId="{EF792439-FBE6-4C1F-BBC6-A43F4BF242F1}">
      <dgm:prSet/>
      <dgm:spPr/>
      <dgm:t>
        <a:bodyPr/>
        <a:lstStyle/>
        <a:p>
          <a:endParaRPr lang="en-US"/>
        </a:p>
      </dgm:t>
    </dgm:pt>
    <dgm:pt modelId="{57F46B43-4D5B-49AE-9A7B-2544C8F091F3}" type="sibTrans" cxnId="{EF792439-FBE6-4C1F-BBC6-A43F4BF242F1}">
      <dgm:prSet/>
      <dgm:spPr/>
      <dgm:t>
        <a:bodyPr/>
        <a:lstStyle/>
        <a:p>
          <a:endParaRPr lang="en-US"/>
        </a:p>
      </dgm:t>
    </dgm:pt>
    <dgm:pt modelId="{7820DACD-E6BE-4CE6-9069-353A4C5F9511}">
      <dgm:prSet/>
      <dgm:spPr/>
      <dgm:t>
        <a:bodyPr/>
        <a:lstStyle/>
        <a:p>
          <a:r>
            <a:rPr lang="en-US"/>
            <a:t>Related work</a:t>
          </a:r>
        </a:p>
      </dgm:t>
    </dgm:pt>
    <dgm:pt modelId="{FEE8F42D-B0D8-4269-B069-868E344D2E4B}" type="parTrans" cxnId="{98502BB3-90F6-4786-B5D4-9CDF09380738}">
      <dgm:prSet/>
      <dgm:spPr/>
      <dgm:t>
        <a:bodyPr/>
        <a:lstStyle/>
        <a:p>
          <a:endParaRPr lang="en-US"/>
        </a:p>
      </dgm:t>
    </dgm:pt>
    <dgm:pt modelId="{0A660897-9D2C-487A-A258-EECBCC82C80B}" type="sibTrans" cxnId="{98502BB3-90F6-4786-B5D4-9CDF09380738}">
      <dgm:prSet/>
      <dgm:spPr/>
      <dgm:t>
        <a:bodyPr/>
        <a:lstStyle/>
        <a:p>
          <a:endParaRPr lang="en-US"/>
        </a:p>
      </dgm:t>
    </dgm:pt>
    <dgm:pt modelId="{B510BE07-426A-451A-836E-B0CD1B1116C4}">
      <dgm:prSet/>
      <dgm:spPr/>
      <dgm:t>
        <a:bodyPr/>
        <a:lstStyle/>
        <a:p>
          <a:r>
            <a:rPr lang="en-US"/>
            <a:t>Methodology</a:t>
          </a:r>
        </a:p>
      </dgm:t>
    </dgm:pt>
    <dgm:pt modelId="{E1CEA880-4410-4FD2-B125-48C4BFF40BBC}" type="parTrans" cxnId="{0D2A247C-1DF0-4BE4-94B4-4B160F8638FA}">
      <dgm:prSet/>
      <dgm:spPr/>
      <dgm:t>
        <a:bodyPr/>
        <a:lstStyle/>
        <a:p>
          <a:endParaRPr lang="en-US"/>
        </a:p>
      </dgm:t>
    </dgm:pt>
    <dgm:pt modelId="{71E04034-321B-461C-A983-658C70B782BF}" type="sibTrans" cxnId="{0D2A247C-1DF0-4BE4-94B4-4B160F8638FA}">
      <dgm:prSet/>
      <dgm:spPr/>
      <dgm:t>
        <a:bodyPr/>
        <a:lstStyle/>
        <a:p>
          <a:endParaRPr lang="en-US"/>
        </a:p>
      </dgm:t>
    </dgm:pt>
    <dgm:pt modelId="{B150536B-F055-41A8-9A90-58B49AD69D63}">
      <dgm:prSet/>
      <dgm:spPr/>
      <dgm:t>
        <a:bodyPr/>
        <a:lstStyle/>
        <a:p>
          <a:r>
            <a:rPr lang="en-US"/>
            <a:t>Results and Analysis</a:t>
          </a:r>
        </a:p>
      </dgm:t>
    </dgm:pt>
    <dgm:pt modelId="{8EA9E154-3B81-41B5-8217-9813AE0F788A}" type="parTrans" cxnId="{1B9B8D9E-41F7-4A86-A108-F24A14C99290}">
      <dgm:prSet/>
      <dgm:spPr/>
      <dgm:t>
        <a:bodyPr/>
        <a:lstStyle/>
        <a:p>
          <a:endParaRPr lang="en-US"/>
        </a:p>
      </dgm:t>
    </dgm:pt>
    <dgm:pt modelId="{46E98E8B-1CCA-4CA6-BBA5-0D4B197039E5}" type="sibTrans" cxnId="{1B9B8D9E-41F7-4A86-A108-F24A14C99290}">
      <dgm:prSet/>
      <dgm:spPr/>
      <dgm:t>
        <a:bodyPr/>
        <a:lstStyle/>
        <a:p>
          <a:endParaRPr lang="en-US"/>
        </a:p>
      </dgm:t>
    </dgm:pt>
    <dgm:pt modelId="{A667F1E7-5C7C-409F-8237-30D7745324D3}">
      <dgm:prSet/>
      <dgm:spPr/>
      <dgm:t>
        <a:bodyPr/>
        <a:lstStyle/>
        <a:p>
          <a:r>
            <a:rPr lang="en-US"/>
            <a:t>Conclusion</a:t>
          </a:r>
        </a:p>
      </dgm:t>
    </dgm:pt>
    <dgm:pt modelId="{D53559E9-88F0-42CE-9913-E69AD96DD034}" type="parTrans" cxnId="{185D2FE9-456D-4F23-963A-C61CD7078645}">
      <dgm:prSet/>
      <dgm:spPr/>
      <dgm:t>
        <a:bodyPr/>
        <a:lstStyle/>
        <a:p>
          <a:endParaRPr lang="en-US"/>
        </a:p>
      </dgm:t>
    </dgm:pt>
    <dgm:pt modelId="{88C227E0-C722-4BA6-A905-E8D6D9620588}" type="sibTrans" cxnId="{185D2FE9-456D-4F23-963A-C61CD7078645}">
      <dgm:prSet/>
      <dgm:spPr/>
      <dgm:t>
        <a:bodyPr/>
        <a:lstStyle/>
        <a:p>
          <a:endParaRPr lang="en-US"/>
        </a:p>
      </dgm:t>
    </dgm:pt>
    <dgm:pt modelId="{45874E22-F138-445C-A69E-6B824AAE6EDE}">
      <dgm:prSet/>
      <dgm:spPr/>
      <dgm:t>
        <a:bodyPr/>
        <a:lstStyle/>
        <a:p>
          <a:r>
            <a:rPr lang="en-US"/>
            <a:t>Future Scope</a:t>
          </a:r>
        </a:p>
      </dgm:t>
    </dgm:pt>
    <dgm:pt modelId="{0E3C4016-9DB5-480F-BB12-ED35EF81BB83}" type="parTrans" cxnId="{75EA2C22-033A-4275-BB9B-A670F392D98E}">
      <dgm:prSet/>
      <dgm:spPr/>
      <dgm:t>
        <a:bodyPr/>
        <a:lstStyle/>
        <a:p>
          <a:endParaRPr lang="en-US"/>
        </a:p>
      </dgm:t>
    </dgm:pt>
    <dgm:pt modelId="{5C13C131-58AF-4BF7-8184-EBCC94E9AB08}" type="sibTrans" cxnId="{75EA2C22-033A-4275-BB9B-A670F392D98E}">
      <dgm:prSet/>
      <dgm:spPr/>
      <dgm:t>
        <a:bodyPr/>
        <a:lstStyle/>
        <a:p>
          <a:endParaRPr lang="en-US"/>
        </a:p>
      </dgm:t>
    </dgm:pt>
    <dgm:pt modelId="{3D8DA970-F74F-49EE-A019-958C87B1A849}" type="pres">
      <dgm:prSet presAssocID="{3F178851-BBF0-4940-899B-B3E2160171BF}" presName="vert0" presStyleCnt="0">
        <dgm:presLayoutVars>
          <dgm:dir/>
          <dgm:animOne val="branch"/>
          <dgm:animLvl val="lvl"/>
        </dgm:presLayoutVars>
      </dgm:prSet>
      <dgm:spPr/>
    </dgm:pt>
    <dgm:pt modelId="{7F915235-727E-4BDB-835E-B13E1FF3F4EA}" type="pres">
      <dgm:prSet presAssocID="{C7BFD877-FC84-4885-B468-A20D4EF46650}" presName="thickLine" presStyleLbl="alignNode1" presStyleIdx="0" presStyleCnt="6"/>
      <dgm:spPr/>
    </dgm:pt>
    <dgm:pt modelId="{ACFB823E-4FDC-4FEF-A351-64C63F3831FA}" type="pres">
      <dgm:prSet presAssocID="{C7BFD877-FC84-4885-B468-A20D4EF46650}" presName="horz1" presStyleCnt="0"/>
      <dgm:spPr/>
    </dgm:pt>
    <dgm:pt modelId="{631A3E7E-6B82-4BE0-B7E4-D8BA5F089E4E}" type="pres">
      <dgm:prSet presAssocID="{C7BFD877-FC84-4885-B468-A20D4EF46650}" presName="tx1" presStyleLbl="revTx" presStyleIdx="0" presStyleCnt="6"/>
      <dgm:spPr/>
    </dgm:pt>
    <dgm:pt modelId="{5B0F6360-59D7-487F-9123-67F6B60FCADC}" type="pres">
      <dgm:prSet presAssocID="{C7BFD877-FC84-4885-B468-A20D4EF46650}" presName="vert1" presStyleCnt="0"/>
      <dgm:spPr/>
    </dgm:pt>
    <dgm:pt modelId="{45491582-D133-4873-9AEE-B2A0106B4471}" type="pres">
      <dgm:prSet presAssocID="{7820DACD-E6BE-4CE6-9069-353A4C5F9511}" presName="thickLine" presStyleLbl="alignNode1" presStyleIdx="1" presStyleCnt="6"/>
      <dgm:spPr/>
    </dgm:pt>
    <dgm:pt modelId="{63EAAE73-512E-46DF-9818-B794AB9FC276}" type="pres">
      <dgm:prSet presAssocID="{7820DACD-E6BE-4CE6-9069-353A4C5F9511}" presName="horz1" presStyleCnt="0"/>
      <dgm:spPr/>
    </dgm:pt>
    <dgm:pt modelId="{72F6FC7E-A8FE-4ADB-9FF5-87E719C0F798}" type="pres">
      <dgm:prSet presAssocID="{7820DACD-E6BE-4CE6-9069-353A4C5F9511}" presName="tx1" presStyleLbl="revTx" presStyleIdx="1" presStyleCnt="6"/>
      <dgm:spPr/>
    </dgm:pt>
    <dgm:pt modelId="{524061D2-3A23-4407-9930-138BD928571D}" type="pres">
      <dgm:prSet presAssocID="{7820DACD-E6BE-4CE6-9069-353A4C5F9511}" presName="vert1" presStyleCnt="0"/>
      <dgm:spPr/>
    </dgm:pt>
    <dgm:pt modelId="{1602E111-1EFD-4289-A588-75D46C895E77}" type="pres">
      <dgm:prSet presAssocID="{B510BE07-426A-451A-836E-B0CD1B1116C4}" presName="thickLine" presStyleLbl="alignNode1" presStyleIdx="2" presStyleCnt="6"/>
      <dgm:spPr/>
    </dgm:pt>
    <dgm:pt modelId="{2595E85C-C722-40F6-AC02-88FF5B6C6E8A}" type="pres">
      <dgm:prSet presAssocID="{B510BE07-426A-451A-836E-B0CD1B1116C4}" presName="horz1" presStyleCnt="0"/>
      <dgm:spPr/>
    </dgm:pt>
    <dgm:pt modelId="{6CB6202F-9AA3-48FE-8D37-F089B4FBCDD6}" type="pres">
      <dgm:prSet presAssocID="{B510BE07-426A-451A-836E-B0CD1B1116C4}" presName="tx1" presStyleLbl="revTx" presStyleIdx="2" presStyleCnt="6"/>
      <dgm:spPr/>
    </dgm:pt>
    <dgm:pt modelId="{71B7EFDE-BD4B-4E89-9834-7C8341DB7315}" type="pres">
      <dgm:prSet presAssocID="{B510BE07-426A-451A-836E-B0CD1B1116C4}" presName="vert1" presStyleCnt="0"/>
      <dgm:spPr/>
    </dgm:pt>
    <dgm:pt modelId="{4341EF3B-BED5-426F-AB31-6066DFB46B8C}" type="pres">
      <dgm:prSet presAssocID="{B150536B-F055-41A8-9A90-58B49AD69D63}" presName="thickLine" presStyleLbl="alignNode1" presStyleIdx="3" presStyleCnt="6"/>
      <dgm:spPr/>
    </dgm:pt>
    <dgm:pt modelId="{9F93F02A-5383-410E-A58A-AC1D0FF33069}" type="pres">
      <dgm:prSet presAssocID="{B150536B-F055-41A8-9A90-58B49AD69D63}" presName="horz1" presStyleCnt="0"/>
      <dgm:spPr/>
    </dgm:pt>
    <dgm:pt modelId="{D98625CD-5EF3-4BDC-9F44-2A2ECF3906E1}" type="pres">
      <dgm:prSet presAssocID="{B150536B-F055-41A8-9A90-58B49AD69D63}" presName="tx1" presStyleLbl="revTx" presStyleIdx="3" presStyleCnt="6"/>
      <dgm:spPr/>
    </dgm:pt>
    <dgm:pt modelId="{D84B0727-2AFB-4A3C-804E-2BF3FFEFCF70}" type="pres">
      <dgm:prSet presAssocID="{B150536B-F055-41A8-9A90-58B49AD69D63}" presName="vert1" presStyleCnt="0"/>
      <dgm:spPr/>
    </dgm:pt>
    <dgm:pt modelId="{01221DCD-C205-48B6-B02F-D8F9B0E3DFC7}" type="pres">
      <dgm:prSet presAssocID="{A667F1E7-5C7C-409F-8237-30D7745324D3}" presName="thickLine" presStyleLbl="alignNode1" presStyleIdx="4" presStyleCnt="6"/>
      <dgm:spPr/>
    </dgm:pt>
    <dgm:pt modelId="{4B112322-B287-4021-92AD-7BD0939B3B2D}" type="pres">
      <dgm:prSet presAssocID="{A667F1E7-5C7C-409F-8237-30D7745324D3}" presName="horz1" presStyleCnt="0"/>
      <dgm:spPr/>
    </dgm:pt>
    <dgm:pt modelId="{F00AF685-7AE0-4E34-9595-A6087EE67FA0}" type="pres">
      <dgm:prSet presAssocID="{A667F1E7-5C7C-409F-8237-30D7745324D3}" presName="tx1" presStyleLbl="revTx" presStyleIdx="4" presStyleCnt="6"/>
      <dgm:spPr/>
    </dgm:pt>
    <dgm:pt modelId="{60FC737A-9329-4284-BE78-8F7CE353E515}" type="pres">
      <dgm:prSet presAssocID="{A667F1E7-5C7C-409F-8237-30D7745324D3}" presName="vert1" presStyleCnt="0"/>
      <dgm:spPr/>
    </dgm:pt>
    <dgm:pt modelId="{FB4F4DA8-3CD2-4117-8EA8-6149B42E5A2E}" type="pres">
      <dgm:prSet presAssocID="{45874E22-F138-445C-A69E-6B824AAE6EDE}" presName="thickLine" presStyleLbl="alignNode1" presStyleIdx="5" presStyleCnt="6"/>
      <dgm:spPr/>
    </dgm:pt>
    <dgm:pt modelId="{9CDCEF08-9FFB-4AD8-9D25-E84BE76A23E2}" type="pres">
      <dgm:prSet presAssocID="{45874E22-F138-445C-A69E-6B824AAE6EDE}" presName="horz1" presStyleCnt="0"/>
      <dgm:spPr/>
    </dgm:pt>
    <dgm:pt modelId="{E64D06F3-ADE5-4784-BABB-2183524B51E9}" type="pres">
      <dgm:prSet presAssocID="{45874E22-F138-445C-A69E-6B824AAE6EDE}" presName="tx1" presStyleLbl="revTx" presStyleIdx="5" presStyleCnt="6"/>
      <dgm:spPr/>
    </dgm:pt>
    <dgm:pt modelId="{9727D304-E908-4E3C-8C07-0F5389CBBD68}" type="pres">
      <dgm:prSet presAssocID="{45874E22-F138-445C-A69E-6B824AAE6EDE}" presName="vert1" presStyleCnt="0"/>
      <dgm:spPr/>
    </dgm:pt>
  </dgm:ptLst>
  <dgm:cxnLst>
    <dgm:cxn modelId="{3844F200-18BC-4CDA-A96F-A2E502481836}" type="presOf" srcId="{3F178851-BBF0-4940-899B-B3E2160171BF}" destId="{3D8DA970-F74F-49EE-A019-958C87B1A849}" srcOrd="0" destOrd="0" presId="urn:microsoft.com/office/officeart/2008/layout/LinedList"/>
    <dgm:cxn modelId="{75EA2C22-033A-4275-BB9B-A670F392D98E}" srcId="{3F178851-BBF0-4940-899B-B3E2160171BF}" destId="{45874E22-F138-445C-A69E-6B824AAE6EDE}" srcOrd="5" destOrd="0" parTransId="{0E3C4016-9DB5-480F-BB12-ED35EF81BB83}" sibTransId="{5C13C131-58AF-4BF7-8184-EBCC94E9AB08}"/>
    <dgm:cxn modelId="{EF792439-FBE6-4C1F-BBC6-A43F4BF242F1}" srcId="{3F178851-BBF0-4940-899B-B3E2160171BF}" destId="{C7BFD877-FC84-4885-B468-A20D4EF46650}" srcOrd="0" destOrd="0" parTransId="{5FF4725B-0B61-4FCC-AE2E-7AD62847D0AC}" sibTransId="{57F46B43-4D5B-49AE-9A7B-2544C8F091F3}"/>
    <dgm:cxn modelId="{1AECA844-8616-4890-8E4C-0D480FD60F68}" type="presOf" srcId="{B150536B-F055-41A8-9A90-58B49AD69D63}" destId="{D98625CD-5EF3-4BDC-9F44-2A2ECF3906E1}" srcOrd="0" destOrd="0" presId="urn:microsoft.com/office/officeart/2008/layout/LinedList"/>
    <dgm:cxn modelId="{4F62AC75-E3F0-4B86-A6DD-BA6293292D1F}" type="presOf" srcId="{A667F1E7-5C7C-409F-8237-30D7745324D3}" destId="{F00AF685-7AE0-4E34-9595-A6087EE67FA0}" srcOrd="0" destOrd="0" presId="urn:microsoft.com/office/officeart/2008/layout/LinedList"/>
    <dgm:cxn modelId="{01B48576-A2F4-4090-A1B0-20043A61ABF9}" type="presOf" srcId="{B510BE07-426A-451A-836E-B0CD1B1116C4}" destId="{6CB6202F-9AA3-48FE-8D37-F089B4FBCDD6}" srcOrd="0" destOrd="0" presId="urn:microsoft.com/office/officeart/2008/layout/LinedList"/>
    <dgm:cxn modelId="{2742087B-DD3E-4C2E-B0A9-3807D6D81534}" type="presOf" srcId="{7820DACD-E6BE-4CE6-9069-353A4C5F9511}" destId="{72F6FC7E-A8FE-4ADB-9FF5-87E719C0F798}" srcOrd="0" destOrd="0" presId="urn:microsoft.com/office/officeart/2008/layout/LinedList"/>
    <dgm:cxn modelId="{0D2A247C-1DF0-4BE4-94B4-4B160F8638FA}" srcId="{3F178851-BBF0-4940-899B-B3E2160171BF}" destId="{B510BE07-426A-451A-836E-B0CD1B1116C4}" srcOrd="2" destOrd="0" parTransId="{E1CEA880-4410-4FD2-B125-48C4BFF40BBC}" sibTransId="{71E04034-321B-461C-A983-658C70B782BF}"/>
    <dgm:cxn modelId="{1B9B8D9E-41F7-4A86-A108-F24A14C99290}" srcId="{3F178851-BBF0-4940-899B-B3E2160171BF}" destId="{B150536B-F055-41A8-9A90-58B49AD69D63}" srcOrd="3" destOrd="0" parTransId="{8EA9E154-3B81-41B5-8217-9813AE0F788A}" sibTransId="{46E98E8B-1CCA-4CA6-BBA5-0D4B197039E5}"/>
    <dgm:cxn modelId="{98502BB3-90F6-4786-B5D4-9CDF09380738}" srcId="{3F178851-BBF0-4940-899B-B3E2160171BF}" destId="{7820DACD-E6BE-4CE6-9069-353A4C5F9511}" srcOrd="1" destOrd="0" parTransId="{FEE8F42D-B0D8-4269-B069-868E344D2E4B}" sibTransId="{0A660897-9D2C-487A-A258-EECBCC82C80B}"/>
    <dgm:cxn modelId="{AE6831C0-E326-42A0-8E89-14032C0F56BC}" type="presOf" srcId="{C7BFD877-FC84-4885-B468-A20D4EF46650}" destId="{631A3E7E-6B82-4BE0-B7E4-D8BA5F089E4E}" srcOrd="0" destOrd="0" presId="urn:microsoft.com/office/officeart/2008/layout/LinedList"/>
    <dgm:cxn modelId="{FFC075CF-23AC-42FE-9FCE-651CB07574BA}" type="presOf" srcId="{45874E22-F138-445C-A69E-6B824AAE6EDE}" destId="{E64D06F3-ADE5-4784-BABB-2183524B51E9}" srcOrd="0" destOrd="0" presId="urn:microsoft.com/office/officeart/2008/layout/LinedList"/>
    <dgm:cxn modelId="{185D2FE9-456D-4F23-963A-C61CD7078645}" srcId="{3F178851-BBF0-4940-899B-B3E2160171BF}" destId="{A667F1E7-5C7C-409F-8237-30D7745324D3}" srcOrd="4" destOrd="0" parTransId="{D53559E9-88F0-42CE-9913-E69AD96DD034}" sibTransId="{88C227E0-C722-4BA6-A905-E8D6D9620588}"/>
    <dgm:cxn modelId="{DCFF4CE6-F91D-4226-BEA0-5D7390CA3ABB}" type="presParOf" srcId="{3D8DA970-F74F-49EE-A019-958C87B1A849}" destId="{7F915235-727E-4BDB-835E-B13E1FF3F4EA}" srcOrd="0" destOrd="0" presId="urn:microsoft.com/office/officeart/2008/layout/LinedList"/>
    <dgm:cxn modelId="{1374B834-337E-42FB-8D22-603B2B9262D8}" type="presParOf" srcId="{3D8DA970-F74F-49EE-A019-958C87B1A849}" destId="{ACFB823E-4FDC-4FEF-A351-64C63F3831FA}" srcOrd="1" destOrd="0" presId="urn:microsoft.com/office/officeart/2008/layout/LinedList"/>
    <dgm:cxn modelId="{57A2F446-0A94-41B4-9A39-18E25E36140B}" type="presParOf" srcId="{ACFB823E-4FDC-4FEF-A351-64C63F3831FA}" destId="{631A3E7E-6B82-4BE0-B7E4-D8BA5F089E4E}" srcOrd="0" destOrd="0" presId="urn:microsoft.com/office/officeart/2008/layout/LinedList"/>
    <dgm:cxn modelId="{03C5194E-0C7B-4C08-8AEC-2E4CF7BA337A}" type="presParOf" srcId="{ACFB823E-4FDC-4FEF-A351-64C63F3831FA}" destId="{5B0F6360-59D7-487F-9123-67F6B60FCADC}" srcOrd="1" destOrd="0" presId="urn:microsoft.com/office/officeart/2008/layout/LinedList"/>
    <dgm:cxn modelId="{A5A93FDC-0498-4BD4-A858-581DF9F2E5DB}" type="presParOf" srcId="{3D8DA970-F74F-49EE-A019-958C87B1A849}" destId="{45491582-D133-4873-9AEE-B2A0106B4471}" srcOrd="2" destOrd="0" presId="urn:microsoft.com/office/officeart/2008/layout/LinedList"/>
    <dgm:cxn modelId="{875735C2-DB6F-458A-B226-1249516D62D4}" type="presParOf" srcId="{3D8DA970-F74F-49EE-A019-958C87B1A849}" destId="{63EAAE73-512E-46DF-9818-B794AB9FC276}" srcOrd="3" destOrd="0" presId="urn:microsoft.com/office/officeart/2008/layout/LinedList"/>
    <dgm:cxn modelId="{7400E326-1E69-4B15-A3D7-C162348F91E1}" type="presParOf" srcId="{63EAAE73-512E-46DF-9818-B794AB9FC276}" destId="{72F6FC7E-A8FE-4ADB-9FF5-87E719C0F798}" srcOrd="0" destOrd="0" presId="urn:microsoft.com/office/officeart/2008/layout/LinedList"/>
    <dgm:cxn modelId="{0FE87A97-E0AB-4B1B-BDED-93035B19074A}" type="presParOf" srcId="{63EAAE73-512E-46DF-9818-B794AB9FC276}" destId="{524061D2-3A23-4407-9930-138BD928571D}" srcOrd="1" destOrd="0" presId="urn:microsoft.com/office/officeart/2008/layout/LinedList"/>
    <dgm:cxn modelId="{660D6947-B21C-4F9F-B823-82FBE77ED08B}" type="presParOf" srcId="{3D8DA970-F74F-49EE-A019-958C87B1A849}" destId="{1602E111-1EFD-4289-A588-75D46C895E77}" srcOrd="4" destOrd="0" presId="urn:microsoft.com/office/officeart/2008/layout/LinedList"/>
    <dgm:cxn modelId="{AA9CD0B8-4541-47A0-BC97-218050F9B983}" type="presParOf" srcId="{3D8DA970-F74F-49EE-A019-958C87B1A849}" destId="{2595E85C-C722-40F6-AC02-88FF5B6C6E8A}" srcOrd="5" destOrd="0" presId="urn:microsoft.com/office/officeart/2008/layout/LinedList"/>
    <dgm:cxn modelId="{B26802AB-3F45-4CF9-AA05-B88E5E51AF59}" type="presParOf" srcId="{2595E85C-C722-40F6-AC02-88FF5B6C6E8A}" destId="{6CB6202F-9AA3-48FE-8D37-F089B4FBCDD6}" srcOrd="0" destOrd="0" presId="urn:microsoft.com/office/officeart/2008/layout/LinedList"/>
    <dgm:cxn modelId="{BD4DE458-1905-4EF7-B562-8880C62F48C9}" type="presParOf" srcId="{2595E85C-C722-40F6-AC02-88FF5B6C6E8A}" destId="{71B7EFDE-BD4B-4E89-9834-7C8341DB7315}" srcOrd="1" destOrd="0" presId="urn:microsoft.com/office/officeart/2008/layout/LinedList"/>
    <dgm:cxn modelId="{E81E94E8-6464-40FB-80B6-7355AB7BF28B}" type="presParOf" srcId="{3D8DA970-F74F-49EE-A019-958C87B1A849}" destId="{4341EF3B-BED5-426F-AB31-6066DFB46B8C}" srcOrd="6" destOrd="0" presId="urn:microsoft.com/office/officeart/2008/layout/LinedList"/>
    <dgm:cxn modelId="{2F3E421C-547C-47CB-9B2C-BB2AB2B2B9F2}" type="presParOf" srcId="{3D8DA970-F74F-49EE-A019-958C87B1A849}" destId="{9F93F02A-5383-410E-A58A-AC1D0FF33069}" srcOrd="7" destOrd="0" presId="urn:microsoft.com/office/officeart/2008/layout/LinedList"/>
    <dgm:cxn modelId="{1D29E86D-81EB-49BC-9524-DE681D31E374}" type="presParOf" srcId="{9F93F02A-5383-410E-A58A-AC1D0FF33069}" destId="{D98625CD-5EF3-4BDC-9F44-2A2ECF3906E1}" srcOrd="0" destOrd="0" presId="urn:microsoft.com/office/officeart/2008/layout/LinedList"/>
    <dgm:cxn modelId="{A37C3FB6-D958-4B62-B5B1-B33E467ECB07}" type="presParOf" srcId="{9F93F02A-5383-410E-A58A-AC1D0FF33069}" destId="{D84B0727-2AFB-4A3C-804E-2BF3FFEFCF70}" srcOrd="1" destOrd="0" presId="urn:microsoft.com/office/officeart/2008/layout/LinedList"/>
    <dgm:cxn modelId="{8388A44B-4CF8-44E8-9A1C-C56E84FD1F4E}" type="presParOf" srcId="{3D8DA970-F74F-49EE-A019-958C87B1A849}" destId="{01221DCD-C205-48B6-B02F-D8F9B0E3DFC7}" srcOrd="8" destOrd="0" presId="urn:microsoft.com/office/officeart/2008/layout/LinedList"/>
    <dgm:cxn modelId="{FE06D6AB-06D8-4745-8018-074A7348EE4B}" type="presParOf" srcId="{3D8DA970-F74F-49EE-A019-958C87B1A849}" destId="{4B112322-B287-4021-92AD-7BD0939B3B2D}" srcOrd="9" destOrd="0" presId="urn:microsoft.com/office/officeart/2008/layout/LinedList"/>
    <dgm:cxn modelId="{EA1C2216-9393-49FD-92E8-47353CDA7872}" type="presParOf" srcId="{4B112322-B287-4021-92AD-7BD0939B3B2D}" destId="{F00AF685-7AE0-4E34-9595-A6087EE67FA0}" srcOrd="0" destOrd="0" presId="urn:microsoft.com/office/officeart/2008/layout/LinedList"/>
    <dgm:cxn modelId="{003BC866-870A-4A7C-9B63-082F988128F1}" type="presParOf" srcId="{4B112322-B287-4021-92AD-7BD0939B3B2D}" destId="{60FC737A-9329-4284-BE78-8F7CE353E515}" srcOrd="1" destOrd="0" presId="urn:microsoft.com/office/officeart/2008/layout/LinedList"/>
    <dgm:cxn modelId="{E3B80943-048B-44BD-96F8-71A3F5337945}" type="presParOf" srcId="{3D8DA970-F74F-49EE-A019-958C87B1A849}" destId="{FB4F4DA8-3CD2-4117-8EA8-6149B42E5A2E}" srcOrd="10" destOrd="0" presId="urn:microsoft.com/office/officeart/2008/layout/LinedList"/>
    <dgm:cxn modelId="{F6C5C2DF-9739-4B6E-9D43-5A337DE1C7C2}" type="presParOf" srcId="{3D8DA970-F74F-49EE-A019-958C87B1A849}" destId="{9CDCEF08-9FFB-4AD8-9D25-E84BE76A23E2}" srcOrd="11" destOrd="0" presId="urn:microsoft.com/office/officeart/2008/layout/LinedList"/>
    <dgm:cxn modelId="{873637BB-56F7-42F0-A692-476E8027E3DE}" type="presParOf" srcId="{9CDCEF08-9FFB-4AD8-9D25-E84BE76A23E2}" destId="{E64D06F3-ADE5-4784-BABB-2183524B51E9}" srcOrd="0" destOrd="0" presId="urn:microsoft.com/office/officeart/2008/layout/LinedList"/>
    <dgm:cxn modelId="{78B52045-9188-4B76-B3B5-E73CAEA20A69}" type="presParOf" srcId="{9CDCEF08-9FFB-4AD8-9D25-E84BE76A23E2}" destId="{9727D304-E908-4E3C-8C07-0F5389CBBD6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927C16-0064-4167-8286-A3684EBBE26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0EBB914-566F-483A-B1DD-6DCEA3CF5D87}">
      <dgm:prSet phldrT="[Text]" phldr="0"/>
      <dgm:spPr/>
      <dgm:t>
        <a:bodyPr/>
        <a:lstStyle/>
        <a:p>
          <a:pPr rtl="0"/>
          <a:r>
            <a:rPr lang="en-US" b="0" dirty="0">
              <a:latin typeface="Century Gothic" panose="020B0502020202020204"/>
            </a:rPr>
            <a:t>Understand</a:t>
          </a:r>
          <a:endParaRPr lang="en-US" b="0" dirty="0"/>
        </a:p>
      </dgm:t>
    </dgm:pt>
    <dgm:pt modelId="{F1B9549A-F8F1-4DE5-ACA5-B03C02B0C6F7}" type="parTrans" cxnId="{3373BE85-C2AC-43ED-A966-F1CAEA669454}">
      <dgm:prSet/>
      <dgm:spPr/>
      <dgm:t>
        <a:bodyPr/>
        <a:lstStyle/>
        <a:p>
          <a:endParaRPr lang="en-US"/>
        </a:p>
      </dgm:t>
    </dgm:pt>
    <dgm:pt modelId="{EE069FD5-86C4-4079-AF14-BDFC1D7C680A}" type="sibTrans" cxnId="{3373BE85-C2AC-43ED-A966-F1CAEA669454}">
      <dgm:prSet/>
      <dgm:spPr/>
      <dgm:t>
        <a:bodyPr/>
        <a:lstStyle/>
        <a:p>
          <a:endParaRPr lang="en-US"/>
        </a:p>
      </dgm:t>
    </dgm:pt>
    <dgm:pt modelId="{9B6F2FB0-5857-4ACD-AF67-1E2322DB80BB}">
      <dgm:prSet phldrT="[Text]" phldr="0"/>
      <dgm:spPr/>
      <dgm:t>
        <a:bodyPr/>
        <a:lstStyle/>
        <a:p>
          <a:pPr rtl="0"/>
          <a:r>
            <a:rPr lang="en-US" b="0" dirty="0">
              <a:latin typeface="Century Gothic" panose="020B0502020202020204"/>
            </a:rPr>
            <a:t>Analyze &amp; Choose</a:t>
          </a:r>
          <a:endParaRPr lang="en-US" b="0" dirty="0"/>
        </a:p>
      </dgm:t>
    </dgm:pt>
    <dgm:pt modelId="{58A9F28D-236E-4D96-BA2C-F4E268BB8D4E}" type="parTrans" cxnId="{F9BFA068-2D1B-41C8-9C24-BC73949E4E47}">
      <dgm:prSet/>
      <dgm:spPr/>
      <dgm:t>
        <a:bodyPr/>
        <a:lstStyle/>
        <a:p>
          <a:endParaRPr lang="en-US"/>
        </a:p>
      </dgm:t>
    </dgm:pt>
    <dgm:pt modelId="{E60F67A2-3C01-4EF2-82E6-A45F30B143E0}" type="sibTrans" cxnId="{F9BFA068-2D1B-41C8-9C24-BC73949E4E47}">
      <dgm:prSet/>
      <dgm:spPr/>
      <dgm:t>
        <a:bodyPr/>
        <a:lstStyle/>
        <a:p>
          <a:endParaRPr lang="en-US"/>
        </a:p>
      </dgm:t>
    </dgm:pt>
    <dgm:pt modelId="{4D8A522F-8003-48B6-8CE2-BB0FBA2E055A}">
      <dgm:prSet phldrT="[Text]" phldr="0"/>
      <dgm:spPr/>
      <dgm:t>
        <a:bodyPr/>
        <a:lstStyle/>
        <a:p>
          <a:pPr rtl="0"/>
          <a:r>
            <a:rPr lang="en-US" b="0" dirty="0">
              <a:latin typeface="Century Gothic" panose="020B0502020202020204"/>
            </a:rPr>
            <a:t>Design &amp; Implement</a:t>
          </a:r>
          <a:endParaRPr lang="en-US" b="0" dirty="0"/>
        </a:p>
      </dgm:t>
    </dgm:pt>
    <dgm:pt modelId="{B63614B9-4D65-423D-9752-1A163F76D131}" type="parTrans" cxnId="{45C5C901-47D1-4B32-B77B-3888A595A9CC}">
      <dgm:prSet/>
      <dgm:spPr/>
      <dgm:t>
        <a:bodyPr/>
        <a:lstStyle/>
        <a:p>
          <a:endParaRPr lang="en-US"/>
        </a:p>
      </dgm:t>
    </dgm:pt>
    <dgm:pt modelId="{316690BB-C3B5-4801-AB40-E63400981BC6}" type="sibTrans" cxnId="{45C5C901-47D1-4B32-B77B-3888A595A9CC}">
      <dgm:prSet/>
      <dgm:spPr/>
      <dgm:t>
        <a:bodyPr/>
        <a:lstStyle/>
        <a:p>
          <a:endParaRPr lang="en-US"/>
        </a:p>
      </dgm:t>
    </dgm:pt>
    <dgm:pt modelId="{64344F0F-B4FE-4A5C-ADA7-82B668794CDD}">
      <dgm:prSet phldr="0"/>
      <dgm:spPr/>
      <dgm:t>
        <a:bodyPr/>
        <a:lstStyle/>
        <a:p>
          <a:pPr rtl="0"/>
          <a:r>
            <a:rPr lang="en-US" b="0" dirty="0">
              <a:latin typeface="Century Gothic" panose="020B0502020202020204"/>
            </a:rPr>
            <a:t>Test</a:t>
          </a:r>
        </a:p>
      </dgm:t>
    </dgm:pt>
    <dgm:pt modelId="{85F80E97-35C1-4EF0-B728-0E673C033280}" type="parTrans" cxnId="{BFA81818-18C5-4706-B06E-070C88ED7982}">
      <dgm:prSet/>
      <dgm:spPr/>
    </dgm:pt>
    <dgm:pt modelId="{1984CA6E-47C9-485F-8A04-E7814DDDE8FF}" type="sibTrans" cxnId="{BFA81818-18C5-4706-B06E-070C88ED7982}">
      <dgm:prSet/>
      <dgm:spPr/>
      <dgm:t>
        <a:bodyPr/>
        <a:lstStyle/>
        <a:p>
          <a:endParaRPr lang="en-US"/>
        </a:p>
      </dgm:t>
    </dgm:pt>
    <dgm:pt modelId="{A74719A4-6EC3-48F8-891F-77A120EE324F}">
      <dgm:prSet phldr="0"/>
      <dgm:spPr/>
      <dgm:t>
        <a:bodyPr/>
        <a:lstStyle/>
        <a:p>
          <a:r>
            <a:rPr lang="en-US" b="0" dirty="0">
              <a:latin typeface="Century Gothic" panose="020B0502020202020204"/>
            </a:rPr>
            <a:t>Feedback</a:t>
          </a:r>
        </a:p>
      </dgm:t>
    </dgm:pt>
    <dgm:pt modelId="{613E0CFC-3436-4F6F-AC55-3EAD59C683DC}" type="parTrans" cxnId="{946FA6A8-B6AE-496D-9FFB-AC58BF17EA43}">
      <dgm:prSet/>
      <dgm:spPr/>
    </dgm:pt>
    <dgm:pt modelId="{D0B9C2EB-FE01-46B8-83FF-FF82FC0C9BE1}" type="sibTrans" cxnId="{946FA6A8-B6AE-496D-9FFB-AC58BF17EA43}">
      <dgm:prSet/>
      <dgm:spPr/>
      <dgm:t>
        <a:bodyPr/>
        <a:lstStyle/>
        <a:p>
          <a:endParaRPr lang="en-US"/>
        </a:p>
      </dgm:t>
    </dgm:pt>
    <dgm:pt modelId="{AD3F8405-6029-4B3A-8942-8E9F0C1CC1A2}" type="pres">
      <dgm:prSet presAssocID="{60927C16-0064-4167-8286-A3684EBBE268}" presName="hierChild1" presStyleCnt="0">
        <dgm:presLayoutVars>
          <dgm:chPref val="1"/>
          <dgm:dir/>
          <dgm:animOne val="branch"/>
          <dgm:animLvl val="lvl"/>
          <dgm:resizeHandles/>
        </dgm:presLayoutVars>
      </dgm:prSet>
      <dgm:spPr/>
    </dgm:pt>
    <dgm:pt modelId="{BFA580B5-EE4C-4F94-A3BB-F8E37DA132C0}" type="pres">
      <dgm:prSet presAssocID="{70EBB914-566F-483A-B1DD-6DCEA3CF5D87}" presName="hierRoot1" presStyleCnt="0"/>
      <dgm:spPr/>
    </dgm:pt>
    <dgm:pt modelId="{9A0F4F96-26EF-4CBC-A1F2-BCA0A6437CFB}" type="pres">
      <dgm:prSet presAssocID="{70EBB914-566F-483A-B1DD-6DCEA3CF5D87}" presName="composite" presStyleCnt="0"/>
      <dgm:spPr/>
    </dgm:pt>
    <dgm:pt modelId="{BB2F1B0F-FF23-45ED-BF9B-BEB38AF907C0}" type="pres">
      <dgm:prSet presAssocID="{70EBB914-566F-483A-B1DD-6DCEA3CF5D87}" presName="background" presStyleLbl="node0" presStyleIdx="0" presStyleCnt="5"/>
      <dgm:spPr/>
    </dgm:pt>
    <dgm:pt modelId="{68E117E8-16D9-4C4E-8CE5-2725C541A9B8}" type="pres">
      <dgm:prSet presAssocID="{70EBB914-566F-483A-B1DD-6DCEA3CF5D87}" presName="text" presStyleLbl="fgAcc0" presStyleIdx="0" presStyleCnt="5">
        <dgm:presLayoutVars>
          <dgm:chPref val="3"/>
        </dgm:presLayoutVars>
      </dgm:prSet>
      <dgm:spPr/>
    </dgm:pt>
    <dgm:pt modelId="{D64A0E59-AE8B-4FA8-B0D7-DB80F4B37ACB}" type="pres">
      <dgm:prSet presAssocID="{70EBB914-566F-483A-B1DD-6DCEA3CF5D87}" presName="hierChild2" presStyleCnt="0"/>
      <dgm:spPr/>
    </dgm:pt>
    <dgm:pt modelId="{ECA47265-2566-4005-88A2-9A616834826B}" type="pres">
      <dgm:prSet presAssocID="{9B6F2FB0-5857-4ACD-AF67-1E2322DB80BB}" presName="hierRoot1" presStyleCnt="0"/>
      <dgm:spPr/>
    </dgm:pt>
    <dgm:pt modelId="{B6D1F895-CF13-4527-8E84-FA0E3A1C4558}" type="pres">
      <dgm:prSet presAssocID="{9B6F2FB0-5857-4ACD-AF67-1E2322DB80BB}" presName="composite" presStyleCnt="0"/>
      <dgm:spPr/>
    </dgm:pt>
    <dgm:pt modelId="{C7D05F21-A143-4186-8F57-0311247A1CC3}" type="pres">
      <dgm:prSet presAssocID="{9B6F2FB0-5857-4ACD-AF67-1E2322DB80BB}" presName="background" presStyleLbl="node0" presStyleIdx="1" presStyleCnt="5"/>
      <dgm:spPr/>
    </dgm:pt>
    <dgm:pt modelId="{51C82C54-0EC2-4284-8774-31DC7A979655}" type="pres">
      <dgm:prSet presAssocID="{9B6F2FB0-5857-4ACD-AF67-1E2322DB80BB}" presName="text" presStyleLbl="fgAcc0" presStyleIdx="1" presStyleCnt="5">
        <dgm:presLayoutVars>
          <dgm:chPref val="3"/>
        </dgm:presLayoutVars>
      </dgm:prSet>
      <dgm:spPr/>
    </dgm:pt>
    <dgm:pt modelId="{E8F75151-F95E-47BE-9DC9-8204AFFEB28E}" type="pres">
      <dgm:prSet presAssocID="{9B6F2FB0-5857-4ACD-AF67-1E2322DB80BB}" presName="hierChild2" presStyleCnt="0"/>
      <dgm:spPr/>
    </dgm:pt>
    <dgm:pt modelId="{324ABD99-B623-4AA1-8A7A-F8E0BA3699AA}" type="pres">
      <dgm:prSet presAssocID="{4D8A522F-8003-48B6-8CE2-BB0FBA2E055A}" presName="hierRoot1" presStyleCnt="0"/>
      <dgm:spPr/>
    </dgm:pt>
    <dgm:pt modelId="{32A576E9-F2A8-4C89-8597-DA529F459458}" type="pres">
      <dgm:prSet presAssocID="{4D8A522F-8003-48B6-8CE2-BB0FBA2E055A}" presName="composite" presStyleCnt="0"/>
      <dgm:spPr/>
    </dgm:pt>
    <dgm:pt modelId="{089413CC-9890-4292-8A65-F5A4F6537B18}" type="pres">
      <dgm:prSet presAssocID="{4D8A522F-8003-48B6-8CE2-BB0FBA2E055A}" presName="background" presStyleLbl="node0" presStyleIdx="2" presStyleCnt="5"/>
      <dgm:spPr/>
    </dgm:pt>
    <dgm:pt modelId="{49430789-7B1F-4E03-B99A-2FC9DB4DBB03}" type="pres">
      <dgm:prSet presAssocID="{4D8A522F-8003-48B6-8CE2-BB0FBA2E055A}" presName="text" presStyleLbl="fgAcc0" presStyleIdx="2" presStyleCnt="5">
        <dgm:presLayoutVars>
          <dgm:chPref val="3"/>
        </dgm:presLayoutVars>
      </dgm:prSet>
      <dgm:spPr/>
    </dgm:pt>
    <dgm:pt modelId="{468B54D2-1F12-44E2-A538-F05406CD6C71}" type="pres">
      <dgm:prSet presAssocID="{4D8A522F-8003-48B6-8CE2-BB0FBA2E055A}" presName="hierChild2" presStyleCnt="0"/>
      <dgm:spPr/>
    </dgm:pt>
    <dgm:pt modelId="{5B9047DB-4A6D-4229-A878-AFC9773CE3FF}" type="pres">
      <dgm:prSet presAssocID="{64344F0F-B4FE-4A5C-ADA7-82B668794CDD}" presName="hierRoot1" presStyleCnt="0"/>
      <dgm:spPr/>
    </dgm:pt>
    <dgm:pt modelId="{2CF9C4AD-23B3-43C3-8370-98828C5AA8B6}" type="pres">
      <dgm:prSet presAssocID="{64344F0F-B4FE-4A5C-ADA7-82B668794CDD}" presName="composite" presStyleCnt="0"/>
      <dgm:spPr/>
    </dgm:pt>
    <dgm:pt modelId="{63B13E4E-6F5A-465D-BB3A-19CACD70C060}" type="pres">
      <dgm:prSet presAssocID="{64344F0F-B4FE-4A5C-ADA7-82B668794CDD}" presName="background" presStyleLbl="node0" presStyleIdx="3" presStyleCnt="5"/>
      <dgm:spPr/>
    </dgm:pt>
    <dgm:pt modelId="{B5CAA146-B6EF-4B77-B293-4D969D169010}" type="pres">
      <dgm:prSet presAssocID="{64344F0F-B4FE-4A5C-ADA7-82B668794CDD}" presName="text" presStyleLbl="fgAcc0" presStyleIdx="3" presStyleCnt="5">
        <dgm:presLayoutVars>
          <dgm:chPref val="3"/>
        </dgm:presLayoutVars>
      </dgm:prSet>
      <dgm:spPr/>
    </dgm:pt>
    <dgm:pt modelId="{E533AC78-43A3-4A8B-813F-5DD6C41F81C8}" type="pres">
      <dgm:prSet presAssocID="{64344F0F-B4FE-4A5C-ADA7-82B668794CDD}" presName="hierChild2" presStyleCnt="0"/>
      <dgm:spPr/>
    </dgm:pt>
    <dgm:pt modelId="{2D0C4CDF-D4B5-42A7-B4BA-5CC119E921C8}" type="pres">
      <dgm:prSet presAssocID="{A74719A4-6EC3-48F8-891F-77A120EE324F}" presName="hierRoot1" presStyleCnt="0"/>
      <dgm:spPr/>
    </dgm:pt>
    <dgm:pt modelId="{1B8630CE-5519-41B5-9F99-571572F9DAF0}" type="pres">
      <dgm:prSet presAssocID="{A74719A4-6EC3-48F8-891F-77A120EE324F}" presName="composite" presStyleCnt="0"/>
      <dgm:spPr/>
    </dgm:pt>
    <dgm:pt modelId="{BE85399C-9AFE-4C8E-AE04-2D77B20D70A2}" type="pres">
      <dgm:prSet presAssocID="{A74719A4-6EC3-48F8-891F-77A120EE324F}" presName="background" presStyleLbl="node0" presStyleIdx="4" presStyleCnt="5"/>
      <dgm:spPr/>
    </dgm:pt>
    <dgm:pt modelId="{73EA6504-44DB-443D-81F4-A3840060C733}" type="pres">
      <dgm:prSet presAssocID="{A74719A4-6EC3-48F8-891F-77A120EE324F}" presName="text" presStyleLbl="fgAcc0" presStyleIdx="4" presStyleCnt="5">
        <dgm:presLayoutVars>
          <dgm:chPref val="3"/>
        </dgm:presLayoutVars>
      </dgm:prSet>
      <dgm:spPr/>
    </dgm:pt>
    <dgm:pt modelId="{83386E67-CDEB-4455-AAD1-C268ED4F9B1C}" type="pres">
      <dgm:prSet presAssocID="{A74719A4-6EC3-48F8-891F-77A120EE324F}" presName="hierChild2" presStyleCnt="0"/>
      <dgm:spPr/>
    </dgm:pt>
  </dgm:ptLst>
  <dgm:cxnLst>
    <dgm:cxn modelId="{45C5C901-47D1-4B32-B77B-3888A595A9CC}" srcId="{60927C16-0064-4167-8286-A3684EBBE268}" destId="{4D8A522F-8003-48B6-8CE2-BB0FBA2E055A}" srcOrd="2" destOrd="0" parTransId="{B63614B9-4D65-423D-9752-1A163F76D131}" sibTransId="{316690BB-C3B5-4801-AB40-E63400981BC6}"/>
    <dgm:cxn modelId="{BFA81818-18C5-4706-B06E-070C88ED7982}" srcId="{60927C16-0064-4167-8286-A3684EBBE268}" destId="{64344F0F-B4FE-4A5C-ADA7-82B668794CDD}" srcOrd="3" destOrd="0" parTransId="{85F80E97-35C1-4EF0-B728-0E673C033280}" sibTransId="{1984CA6E-47C9-485F-8A04-E7814DDDE8FF}"/>
    <dgm:cxn modelId="{66924E3E-2F2E-44A5-83DB-1D9699CF48AD}" type="presOf" srcId="{A74719A4-6EC3-48F8-891F-77A120EE324F}" destId="{73EA6504-44DB-443D-81F4-A3840060C733}" srcOrd="0" destOrd="0" presId="urn:microsoft.com/office/officeart/2005/8/layout/hierarchy1"/>
    <dgm:cxn modelId="{F9BFA068-2D1B-41C8-9C24-BC73949E4E47}" srcId="{60927C16-0064-4167-8286-A3684EBBE268}" destId="{9B6F2FB0-5857-4ACD-AF67-1E2322DB80BB}" srcOrd="1" destOrd="0" parTransId="{58A9F28D-236E-4D96-BA2C-F4E268BB8D4E}" sibTransId="{E60F67A2-3C01-4EF2-82E6-A45F30B143E0}"/>
    <dgm:cxn modelId="{998A3B6B-F66D-4CB2-9E10-AE3DF95BEB01}" type="presOf" srcId="{70EBB914-566F-483A-B1DD-6DCEA3CF5D87}" destId="{68E117E8-16D9-4C4E-8CE5-2725C541A9B8}" srcOrd="0" destOrd="0" presId="urn:microsoft.com/office/officeart/2005/8/layout/hierarchy1"/>
    <dgm:cxn modelId="{3BC26B54-0AE9-41AF-B85A-BD91238005D6}" type="presOf" srcId="{60927C16-0064-4167-8286-A3684EBBE268}" destId="{AD3F8405-6029-4B3A-8942-8E9F0C1CC1A2}" srcOrd="0" destOrd="0" presId="urn:microsoft.com/office/officeart/2005/8/layout/hierarchy1"/>
    <dgm:cxn modelId="{3373BE85-C2AC-43ED-A966-F1CAEA669454}" srcId="{60927C16-0064-4167-8286-A3684EBBE268}" destId="{70EBB914-566F-483A-B1DD-6DCEA3CF5D87}" srcOrd="0" destOrd="0" parTransId="{F1B9549A-F8F1-4DE5-ACA5-B03C02B0C6F7}" sibTransId="{EE069FD5-86C4-4079-AF14-BDFC1D7C680A}"/>
    <dgm:cxn modelId="{1A99F897-DF27-48A2-B2F3-09349ED542F8}" type="presOf" srcId="{4D8A522F-8003-48B6-8CE2-BB0FBA2E055A}" destId="{49430789-7B1F-4E03-B99A-2FC9DB4DBB03}" srcOrd="0" destOrd="0" presId="urn:microsoft.com/office/officeart/2005/8/layout/hierarchy1"/>
    <dgm:cxn modelId="{946FA6A8-B6AE-496D-9FFB-AC58BF17EA43}" srcId="{60927C16-0064-4167-8286-A3684EBBE268}" destId="{A74719A4-6EC3-48F8-891F-77A120EE324F}" srcOrd="4" destOrd="0" parTransId="{613E0CFC-3436-4F6F-AC55-3EAD59C683DC}" sibTransId="{D0B9C2EB-FE01-46B8-83FF-FF82FC0C9BE1}"/>
    <dgm:cxn modelId="{141C1FAD-A15E-49A5-937D-572D1AF86F0F}" type="presOf" srcId="{9B6F2FB0-5857-4ACD-AF67-1E2322DB80BB}" destId="{51C82C54-0EC2-4284-8774-31DC7A979655}" srcOrd="0" destOrd="0" presId="urn:microsoft.com/office/officeart/2005/8/layout/hierarchy1"/>
    <dgm:cxn modelId="{320CDEC5-0B58-4295-A30D-89D847C7E1EC}" type="presOf" srcId="{64344F0F-B4FE-4A5C-ADA7-82B668794CDD}" destId="{B5CAA146-B6EF-4B77-B293-4D969D169010}" srcOrd="0" destOrd="0" presId="urn:microsoft.com/office/officeart/2005/8/layout/hierarchy1"/>
    <dgm:cxn modelId="{710441AE-0BC2-4F41-9723-5472C72575AB}" type="presParOf" srcId="{AD3F8405-6029-4B3A-8942-8E9F0C1CC1A2}" destId="{BFA580B5-EE4C-4F94-A3BB-F8E37DA132C0}" srcOrd="0" destOrd="0" presId="urn:microsoft.com/office/officeart/2005/8/layout/hierarchy1"/>
    <dgm:cxn modelId="{15179E6D-D42B-4EB6-91AF-578DB3A492FE}" type="presParOf" srcId="{BFA580B5-EE4C-4F94-A3BB-F8E37DA132C0}" destId="{9A0F4F96-26EF-4CBC-A1F2-BCA0A6437CFB}" srcOrd="0" destOrd="0" presId="urn:microsoft.com/office/officeart/2005/8/layout/hierarchy1"/>
    <dgm:cxn modelId="{CDE5852E-A40B-405A-89AE-DFF8BC2AD6DF}" type="presParOf" srcId="{9A0F4F96-26EF-4CBC-A1F2-BCA0A6437CFB}" destId="{BB2F1B0F-FF23-45ED-BF9B-BEB38AF907C0}" srcOrd="0" destOrd="0" presId="urn:microsoft.com/office/officeart/2005/8/layout/hierarchy1"/>
    <dgm:cxn modelId="{7DF6FD84-953B-4EEC-A385-5AE4A78EEC30}" type="presParOf" srcId="{9A0F4F96-26EF-4CBC-A1F2-BCA0A6437CFB}" destId="{68E117E8-16D9-4C4E-8CE5-2725C541A9B8}" srcOrd="1" destOrd="0" presId="urn:microsoft.com/office/officeart/2005/8/layout/hierarchy1"/>
    <dgm:cxn modelId="{DF06FC5B-4E67-4F14-9536-76A82B19A92E}" type="presParOf" srcId="{BFA580B5-EE4C-4F94-A3BB-F8E37DA132C0}" destId="{D64A0E59-AE8B-4FA8-B0D7-DB80F4B37ACB}" srcOrd="1" destOrd="0" presId="urn:microsoft.com/office/officeart/2005/8/layout/hierarchy1"/>
    <dgm:cxn modelId="{38FB18E0-9EE5-4F36-92C5-6A78253B77F1}" type="presParOf" srcId="{AD3F8405-6029-4B3A-8942-8E9F0C1CC1A2}" destId="{ECA47265-2566-4005-88A2-9A616834826B}" srcOrd="1" destOrd="0" presId="urn:microsoft.com/office/officeart/2005/8/layout/hierarchy1"/>
    <dgm:cxn modelId="{AC838F1E-6F90-48A6-92C2-A6DEE594E446}" type="presParOf" srcId="{ECA47265-2566-4005-88A2-9A616834826B}" destId="{B6D1F895-CF13-4527-8E84-FA0E3A1C4558}" srcOrd="0" destOrd="0" presId="urn:microsoft.com/office/officeart/2005/8/layout/hierarchy1"/>
    <dgm:cxn modelId="{2160E285-3905-4658-A6C9-E8C36B3BFDB5}" type="presParOf" srcId="{B6D1F895-CF13-4527-8E84-FA0E3A1C4558}" destId="{C7D05F21-A143-4186-8F57-0311247A1CC3}" srcOrd="0" destOrd="0" presId="urn:microsoft.com/office/officeart/2005/8/layout/hierarchy1"/>
    <dgm:cxn modelId="{3E3E08FC-F809-4E09-8DE8-D4FDAE054F59}" type="presParOf" srcId="{B6D1F895-CF13-4527-8E84-FA0E3A1C4558}" destId="{51C82C54-0EC2-4284-8774-31DC7A979655}" srcOrd="1" destOrd="0" presId="urn:microsoft.com/office/officeart/2005/8/layout/hierarchy1"/>
    <dgm:cxn modelId="{C602587F-1276-4378-9F2F-FC67EE45857E}" type="presParOf" srcId="{ECA47265-2566-4005-88A2-9A616834826B}" destId="{E8F75151-F95E-47BE-9DC9-8204AFFEB28E}" srcOrd="1" destOrd="0" presId="urn:microsoft.com/office/officeart/2005/8/layout/hierarchy1"/>
    <dgm:cxn modelId="{361B6E69-0087-4D73-BBFC-CFE9907BC72E}" type="presParOf" srcId="{AD3F8405-6029-4B3A-8942-8E9F0C1CC1A2}" destId="{324ABD99-B623-4AA1-8A7A-F8E0BA3699AA}" srcOrd="2" destOrd="0" presId="urn:microsoft.com/office/officeart/2005/8/layout/hierarchy1"/>
    <dgm:cxn modelId="{92B3A873-0F48-401B-B5A1-BC28120FC02F}" type="presParOf" srcId="{324ABD99-B623-4AA1-8A7A-F8E0BA3699AA}" destId="{32A576E9-F2A8-4C89-8597-DA529F459458}" srcOrd="0" destOrd="0" presId="urn:microsoft.com/office/officeart/2005/8/layout/hierarchy1"/>
    <dgm:cxn modelId="{06CE30AF-CA43-4D34-AB44-0D83BFE1749C}" type="presParOf" srcId="{32A576E9-F2A8-4C89-8597-DA529F459458}" destId="{089413CC-9890-4292-8A65-F5A4F6537B18}" srcOrd="0" destOrd="0" presId="urn:microsoft.com/office/officeart/2005/8/layout/hierarchy1"/>
    <dgm:cxn modelId="{3CAA2777-8B31-4603-9B08-D1EBA547FF04}" type="presParOf" srcId="{32A576E9-F2A8-4C89-8597-DA529F459458}" destId="{49430789-7B1F-4E03-B99A-2FC9DB4DBB03}" srcOrd="1" destOrd="0" presId="urn:microsoft.com/office/officeart/2005/8/layout/hierarchy1"/>
    <dgm:cxn modelId="{68A7FB28-2D8B-435C-88BC-037C1AB93A50}" type="presParOf" srcId="{324ABD99-B623-4AA1-8A7A-F8E0BA3699AA}" destId="{468B54D2-1F12-44E2-A538-F05406CD6C71}" srcOrd="1" destOrd="0" presId="urn:microsoft.com/office/officeart/2005/8/layout/hierarchy1"/>
    <dgm:cxn modelId="{DCC4E31C-6ACB-4F22-B086-FE8A87EBF51E}" type="presParOf" srcId="{AD3F8405-6029-4B3A-8942-8E9F0C1CC1A2}" destId="{5B9047DB-4A6D-4229-A878-AFC9773CE3FF}" srcOrd="3" destOrd="0" presId="urn:microsoft.com/office/officeart/2005/8/layout/hierarchy1"/>
    <dgm:cxn modelId="{7EF05CA5-284B-4201-A53F-6240636F546B}" type="presParOf" srcId="{5B9047DB-4A6D-4229-A878-AFC9773CE3FF}" destId="{2CF9C4AD-23B3-43C3-8370-98828C5AA8B6}" srcOrd="0" destOrd="0" presId="urn:microsoft.com/office/officeart/2005/8/layout/hierarchy1"/>
    <dgm:cxn modelId="{76DEE5D4-8200-4ED7-8913-6C82023E4336}" type="presParOf" srcId="{2CF9C4AD-23B3-43C3-8370-98828C5AA8B6}" destId="{63B13E4E-6F5A-465D-BB3A-19CACD70C060}" srcOrd="0" destOrd="0" presId="urn:microsoft.com/office/officeart/2005/8/layout/hierarchy1"/>
    <dgm:cxn modelId="{BE364F70-EE1F-4365-9CEA-8DB5742E6679}" type="presParOf" srcId="{2CF9C4AD-23B3-43C3-8370-98828C5AA8B6}" destId="{B5CAA146-B6EF-4B77-B293-4D969D169010}" srcOrd="1" destOrd="0" presId="urn:microsoft.com/office/officeart/2005/8/layout/hierarchy1"/>
    <dgm:cxn modelId="{59A93660-71DC-41D9-AE4A-0949BCD27954}" type="presParOf" srcId="{5B9047DB-4A6D-4229-A878-AFC9773CE3FF}" destId="{E533AC78-43A3-4A8B-813F-5DD6C41F81C8}" srcOrd="1" destOrd="0" presId="urn:microsoft.com/office/officeart/2005/8/layout/hierarchy1"/>
    <dgm:cxn modelId="{F3D33AE5-FB5E-4769-A7D9-BC0EA7DDC190}" type="presParOf" srcId="{AD3F8405-6029-4B3A-8942-8E9F0C1CC1A2}" destId="{2D0C4CDF-D4B5-42A7-B4BA-5CC119E921C8}" srcOrd="4" destOrd="0" presId="urn:microsoft.com/office/officeart/2005/8/layout/hierarchy1"/>
    <dgm:cxn modelId="{DFA0DB7A-B489-47AD-B1FF-BB89C25DD642}" type="presParOf" srcId="{2D0C4CDF-D4B5-42A7-B4BA-5CC119E921C8}" destId="{1B8630CE-5519-41B5-9F99-571572F9DAF0}" srcOrd="0" destOrd="0" presId="urn:microsoft.com/office/officeart/2005/8/layout/hierarchy1"/>
    <dgm:cxn modelId="{848B68C4-B6E4-40A9-B48C-F7C4F4A126C6}" type="presParOf" srcId="{1B8630CE-5519-41B5-9F99-571572F9DAF0}" destId="{BE85399C-9AFE-4C8E-AE04-2D77B20D70A2}" srcOrd="0" destOrd="0" presId="urn:microsoft.com/office/officeart/2005/8/layout/hierarchy1"/>
    <dgm:cxn modelId="{230EC980-FE8A-499C-9542-548A4AA1FBBE}" type="presParOf" srcId="{1B8630CE-5519-41B5-9F99-571572F9DAF0}" destId="{73EA6504-44DB-443D-81F4-A3840060C733}" srcOrd="1" destOrd="0" presId="urn:microsoft.com/office/officeart/2005/8/layout/hierarchy1"/>
    <dgm:cxn modelId="{9D03E91B-99F1-4584-83BC-44E9A4458C75}" type="presParOf" srcId="{2D0C4CDF-D4B5-42A7-B4BA-5CC119E921C8}" destId="{83386E67-CDEB-4455-AAD1-C268ED4F9B1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15235-727E-4BDB-835E-B13E1FF3F4EA}">
      <dsp:nvSpPr>
        <dsp:cNvPr id="0" name=""/>
        <dsp:cNvSpPr/>
      </dsp:nvSpPr>
      <dsp:spPr>
        <a:xfrm>
          <a:off x="0" y="1667"/>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A3E7E-6B82-4BE0-B7E4-D8BA5F089E4E}">
      <dsp:nvSpPr>
        <dsp:cNvPr id="0" name=""/>
        <dsp:cNvSpPr/>
      </dsp:nvSpPr>
      <dsp:spPr>
        <a:xfrm>
          <a:off x="0" y="1667"/>
          <a:ext cx="7046844" cy="56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Introduction</a:t>
          </a:r>
        </a:p>
      </dsp:txBody>
      <dsp:txXfrm>
        <a:off x="0" y="1667"/>
        <a:ext cx="7046844" cy="568735"/>
      </dsp:txXfrm>
    </dsp:sp>
    <dsp:sp modelId="{45491582-D133-4873-9AEE-B2A0106B4471}">
      <dsp:nvSpPr>
        <dsp:cNvPr id="0" name=""/>
        <dsp:cNvSpPr/>
      </dsp:nvSpPr>
      <dsp:spPr>
        <a:xfrm>
          <a:off x="0" y="570403"/>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F6FC7E-A8FE-4ADB-9FF5-87E719C0F798}">
      <dsp:nvSpPr>
        <dsp:cNvPr id="0" name=""/>
        <dsp:cNvSpPr/>
      </dsp:nvSpPr>
      <dsp:spPr>
        <a:xfrm>
          <a:off x="0" y="570403"/>
          <a:ext cx="7046844" cy="56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Related work</a:t>
          </a:r>
        </a:p>
      </dsp:txBody>
      <dsp:txXfrm>
        <a:off x="0" y="570403"/>
        <a:ext cx="7046844" cy="568735"/>
      </dsp:txXfrm>
    </dsp:sp>
    <dsp:sp modelId="{1602E111-1EFD-4289-A588-75D46C895E77}">
      <dsp:nvSpPr>
        <dsp:cNvPr id="0" name=""/>
        <dsp:cNvSpPr/>
      </dsp:nvSpPr>
      <dsp:spPr>
        <a:xfrm>
          <a:off x="0" y="1139138"/>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B6202F-9AA3-48FE-8D37-F089B4FBCDD6}">
      <dsp:nvSpPr>
        <dsp:cNvPr id="0" name=""/>
        <dsp:cNvSpPr/>
      </dsp:nvSpPr>
      <dsp:spPr>
        <a:xfrm>
          <a:off x="0" y="1139138"/>
          <a:ext cx="7046844" cy="56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Methodology</a:t>
          </a:r>
        </a:p>
      </dsp:txBody>
      <dsp:txXfrm>
        <a:off x="0" y="1139138"/>
        <a:ext cx="7046844" cy="568735"/>
      </dsp:txXfrm>
    </dsp:sp>
    <dsp:sp modelId="{4341EF3B-BED5-426F-AB31-6066DFB46B8C}">
      <dsp:nvSpPr>
        <dsp:cNvPr id="0" name=""/>
        <dsp:cNvSpPr/>
      </dsp:nvSpPr>
      <dsp:spPr>
        <a:xfrm>
          <a:off x="0" y="1707874"/>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8625CD-5EF3-4BDC-9F44-2A2ECF3906E1}">
      <dsp:nvSpPr>
        <dsp:cNvPr id="0" name=""/>
        <dsp:cNvSpPr/>
      </dsp:nvSpPr>
      <dsp:spPr>
        <a:xfrm>
          <a:off x="0" y="1707874"/>
          <a:ext cx="7046844" cy="56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Results and Analysis</a:t>
          </a:r>
        </a:p>
      </dsp:txBody>
      <dsp:txXfrm>
        <a:off x="0" y="1707874"/>
        <a:ext cx="7046844" cy="568735"/>
      </dsp:txXfrm>
    </dsp:sp>
    <dsp:sp modelId="{01221DCD-C205-48B6-B02F-D8F9B0E3DFC7}">
      <dsp:nvSpPr>
        <dsp:cNvPr id="0" name=""/>
        <dsp:cNvSpPr/>
      </dsp:nvSpPr>
      <dsp:spPr>
        <a:xfrm>
          <a:off x="0" y="2276610"/>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AF685-7AE0-4E34-9595-A6087EE67FA0}">
      <dsp:nvSpPr>
        <dsp:cNvPr id="0" name=""/>
        <dsp:cNvSpPr/>
      </dsp:nvSpPr>
      <dsp:spPr>
        <a:xfrm>
          <a:off x="0" y="2276610"/>
          <a:ext cx="7046844" cy="56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Conclusion</a:t>
          </a:r>
        </a:p>
      </dsp:txBody>
      <dsp:txXfrm>
        <a:off x="0" y="2276610"/>
        <a:ext cx="7046844" cy="568735"/>
      </dsp:txXfrm>
    </dsp:sp>
    <dsp:sp modelId="{FB4F4DA8-3CD2-4117-8EA8-6149B42E5A2E}">
      <dsp:nvSpPr>
        <dsp:cNvPr id="0" name=""/>
        <dsp:cNvSpPr/>
      </dsp:nvSpPr>
      <dsp:spPr>
        <a:xfrm>
          <a:off x="0" y="2845345"/>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4D06F3-ADE5-4784-BABB-2183524B51E9}">
      <dsp:nvSpPr>
        <dsp:cNvPr id="0" name=""/>
        <dsp:cNvSpPr/>
      </dsp:nvSpPr>
      <dsp:spPr>
        <a:xfrm>
          <a:off x="0" y="2845345"/>
          <a:ext cx="7046844" cy="56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Future Scope</a:t>
          </a:r>
        </a:p>
      </dsp:txBody>
      <dsp:txXfrm>
        <a:off x="0" y="2845345"/>
        <a:ext cx="7046844" cy="5687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F1B0F-FF23-45ED-BF9B-BEB38AF907C0}">
      <dsp:nvSpPr>
        <dsp:cNvPr id="0" name=""/>
        <dsp:cNvSpPr/>
      </dsp:nvSpPr>
      <dsp:spPr>
        <a:xfrm>
          <a:off x="2191" y="2339121"/>
          <a:ext cx="1067986" cy="67817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117E8-16D9-4C4E-8CE5-2725C541A9B8}">
      <dsp:nvSpPr>
        <dsp:cNvPr id="0" name=""/>
        <dsp:cNvSpPr/>
      </dsp:nvSpPr>
      <dsp:spPr>
        <a:xfrm>
          <a:off x="120856" y="2451853"/>
          <a:ext cx="1067986" cy="6781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kern="1200" dirty="0">
              <a:latin typeface="Century Gothic" panose="020B0502020202020204"/>
            </a:rPr>
            <a:t>Understand</a:t>
          </a:r>
          <a:endParaRPr lang="en-US" sz="1300" b="0" kern="1200" dirty="0"/>
        </a:p>
      </dsp:txBody>
      <dsp:txXfrm>
        <a:off x="140719" y="2471716"/>
        <a:ext cx="1028260" cy="638445"/>
      </dsp:txXfrm>
    </dsp:sp>
    <dsp:sp modelId="{C7D05F21-A143-4186-8F57-0311247A1CC3}">
      <dsp:nvSpPr>
        <dsp:cNvPr id="0" name=""/>
        <dsp:cNvSpPr/>
      </dsp:nvSpPr>
      <dsp:spPr>
        <a:xfrm>
          <a:off x="1307508" y="2339121"/>
          <a:ext cx="1067986" cy="67817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C82C54-0EC2-4284-8774-31DC7A979655}">
      <dsp:nvSpPr>
        <dsp:cNvPr id="0" name=""/>
        <dsp:cNvSpPr/>
      </dsp:nvSpPr>
      <dsp:spPr>
        <a:xfrm>
          <a:off x="1426173" y="2451853"/>
          <a:ext cx="1067986" cy="6781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kern="1200" dirty="0">
              <a:latin typeface="Century Gothic" panose="020B0502020202020204"/>
            </a:rPr>
            <a:t>Analyze &amp; Choose</a:t>
          </a:r>
          <a:endParaRPr lang="en-US" sz="1300" b="0" kern="1200" dirty="0"/>
        </a:p>
      </dsp:txBody>
      <dsp:txXfrm>
        <a:off x="1446036" y="2471716"/>
        <a:ext cx="1028260" cy="638445"/>
      </dsp:txXfrm>
    </dsp:sp>
    <dsp:sp modelId="{089413CC-9890-4292-8A65-F5A4F6537B18}">
      <dsp:nvSpPr>
        <dsp:cNvPr id="0" name=""/>
        <dsp:cNvSpPr/>
      </dsp:nvSpPr>
      <dsp:spPr>
        <a:xfrm>
          <a:off x="2612824" y="2339121"/>
          <a:ext cx="1067986" cy="67817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430789-7B1F-4E03-B99A-2FC9DB4DBB03}">
      <dsp:nvSpPr>
        <dsp:cNvPr id="0" name=""/>
        <dsp:cNvSpPr/>
      </dsp:nvSpPr>
      <dsp:spPr>
        <a:xfrm>
          <a:off x="2731489" y="2451853"/>
          <a:ext cx="1067986" cy="6781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kern="1200" dirty="0">
              <a:latin typeface="Century Gothic" panose="020B0502020202020204"/>
            </a:rPr>
            <a:t>Design &amp; Implement</a:t>
          </a:r>
          <a:endParaRPr lang="en-US" sz="1300" b="0" kern="1200" dirty="0"/>
        </a:p>
      </dsp:txBody>
      <dsp:txXfrm>
        <a:off x="2751352" y="2471716"/>
        <a:ext cx="1028260" cy="638445"/>
      </dsp:txXfrm>
    </dsp:sp>
    <dsp:sp modelId="{63B13E4E-6F5A-465D-BB3A-19CACD70C060}">
      <dsp:nvSpPr>
        <dsp:cNvPr id="0" name=""/>
        <dsp:cNvSpPr/>
      </dsp:nvSpPr>
      <dsp:spPr>
        <a:xfrm>
          <a:off x="3918141" y="2339121"/>
          <a:ext cx="1067986" cy="67817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CAA146-B6EF-4B77-B293-4D969D169010}">
      <dsp:nvSpPr>
        <dsp:cNvPr id="0" name=""/>
        <dsp:cNvSpPr/>
      </dsp:nvSpPr>
      <dsp:spPr>
        <a:xfrm>
          <a:off x="4036806" y="2451853"/>
          <a:ext cx="1067986" cy="6781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kern="1200" dirty="0">
              <a:latin typeface="Century Gothic" panose="020B0502020202020204"/>
            </a:rPr>
            <a:t>Test</a:t>
          </a:r>
        </a:p>
      </dsp:txBody>
      <dsp:txXfrm>
        <a:off x="4056669" y="2471716"/>
        <a:ext cx="1028260" cy="638445"/>
      </dsp:txXfrm>
    </dsp:sp>
    <dsp:sp modelId="{BE85399C-9AFE-4C8E-AE04-2D77B20D70A2}">
      <dsp:nvSpPr>
        <dsp:cNvPr id="0" name=""/>
        <dsp:cNvSpPr/>
      </dsp:nvSpPr>
      <dsp:spPr>
        <a:xfrm>
          <a:off x="5223457" y="2339121"/>
          <a:ext cx="1067986" cy="67817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EA6504-44DB-443D-81F4-A3840060C733}">
      <dsp:nvSpPr>
        <dsp:cNvPr id="0" name=""/>
        <dsp:cNvSpPr/>
      </dsp:nvSpPr>
      <dsp:spPr>
        <a:xfrm>
          <a:off x="5342123" y="2451853"/>
          <a:ext cx="1067986" cy="6781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Century Gothic" panose="020B0502020202020204"/>
            </a:rPr>
            <a:t>Feedback</a:t>
          </a:r>
        </a:p>
      </dsp:txBody>
      <dsp:txXfrm>
        <a:off x="5361986" y="2471716"/>
        <a:ext cx="1028260" cy="6384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60111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6296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4887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0207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196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51643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41047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20060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386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5910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7087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2537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8000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38885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58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191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5/29/2024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6705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5/29/2024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7523055"/>
      </p:ext>
    </p:extLst>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4363271"/>
            <a:ext cx="8676222" cy="1066801"/>
          </a:xfrm>
        </p:spPr>
        <p:txBody>
          <a:bodyPr>
            <a:normAutofit/>
          </a:bodyPr>
          <a:lstStyle/>
          <a:p>
            <a:r>
              <a:rPr lang="en-US" sz="4400" b="1" err="1">
                <a:effectLst>
                  <a:glow rad="38100">
                    <a:schemeClr val="bg1">
                      <a:lumMod val="65000"/>
                      <a:lumOff val="35000"/>
                      <a:alpha val="40000"/>
                    </a:schemeClr>
                  </a:glow>
                  <a:outerShdw blurRad="28575" dist="38100" dir="14040000" algn="tl" rotWithShape="0">
                    <a:srgbClr val="000000">
                      <a:alpha val="25000"/>
                    </a:srgbClr>
                  </a:outerShdw>
                </a:effectLst>
              </a:rPr>
              <a:t>NeuRo</a:t>
            </a:r>
            <a:r>
              <a:rPr lang="en-US" sz="4400" b="1">
                <a:effectLst>
                  <a:glow rad="38100">
                    <a:schemeClr val="bg1">
                      <a:lumMod val="65000"/>
                      <a:lumOff val="35000"/>
                      <a:alpha val="40000"/>
                    </a:schemeClr>
                  </a:glow>
                  <a:outerShdw blurRad="28575" dist="38100" dir="14040000" algn="tl" rotWithShape="0">
                    <a:srgbClr val="000000">
                      <a:alpha val="25000"/>
                    </a:srgbClr>
                  </a:outerShdw>
                </a:effectLst>
              </a:rPr>
              <a:t> – Style &amp; Recognition</a:t>
            </a:r>
          </a:p>
        </p:txBody>
      </p:sp>
      <p:sp>
        <p:nvSpPr>
          <p:cNvPr id="3" name="Subtitle 2"/>
          <p:cNvSpPr>
            <a:spLocks noGrp="1"/>
          </p:cNvSpPr>
          <p:nvPr>
            <p:ph type="subTitle" idx="1"/>
          </p:nvPr>
        </p:nvSpPr>
        <p:spPr>
          <a:xfrm>
            <a:off x="1751012" y="5516211"/>
            <a:ext cx="8676222" cy="722243"/>
          </a:xfrm>
        </p:spPr>
        <p:txBody>
          <a:bodyPr>
            <a:normAutofit/>
          </a:bodyPr>
          <a:lstStyle/>
          <a:p>
            <a:pPr>
              <a:lnSpc>
                <a:spcPct val="90000"/>
              </a:lnSpc>
            </a:pPr>
            <a:r>
              <a:rPr lang="en-US" sz="1800"/>
              <a:t>Shaury Shobit</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pPr>
              <a:lnSpc>
                <a:spcPct val="90000"/>
              </a:lnSpc>
            </a:pPr>
            <a:r>
              <a:rPr lang="en-US" sz="1800"/>
              <a:t>Pragya Yadav</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5" name="Picture 4" descr="Neural Style Transfer on Real Time Video (With Full implementable code ...">
            <a:extLst>
              <a:ext uri="{FF2B5EF4-FFF2-40B4-BE49-F238E27FC236}">
                <a16:creationId xmlns:a16="http://schemas.microsoft.com/office/drawing/2014/main" id="{FA584B04-8AE5-3ACA-F7C2-C69BB439D6A9}"/>
              </a:ext>
            </a:extLst>
          </p:cNvPr>
          <p:cNvPicPr>
            <a:picLocks noChangeAspect="1"/>
          </p:cNvPicPr>
          <p:nvPr/>
        </p:nvPicPr>
        <p:blipFill rotWithShape="1">
          <a:blip r:embed="rId3"/>
          <a:srcRect l="15132" r="-1" b="-1"/>
          <a:stretch/>
        </p:blipFill>
        <p:spPr>
          <a:xfrm>
            <a:off x="20" y="10"/>
            <a:ext cx="12191980" cy="42738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ngineers Build Chemically Driven Wheels That “Morph” Into Gears to ...">
            <a:extLst>
              <a:ext uri="{FF2B5EF4-FFF2-40B4-BE49-F238E27FC236}">
                <a16:creationId xmlns:a16="http://schemas.microsoft.com/office/drawing/2014/main" id="{22E86DBA-86B8-E3DD-F7CF-04EC1B115DB4}"/>
              </a:ext>
            </a:extLst>
          </p:cNvPr>
          <p:cNvPicPr>
            <a:picLocks noChangeAspect="1"/>
          </p:cNvPicPr>
          <p:nvPr/>
        </p:nvPicPr>
        <p:blipFill>
          <a:blip r:embed="rId2">
            <a:alphaModFix amt="31000"/>
          </a:blip>
          <a:stretch>
            <a:fillRect/>
          </a:stretch>
        </p:blipFill>
        <p:spPr>
          <a:xfrm>
            <a:off x="-180" y="5571"/>
            <a:ext cx="12206736" cy="6861234"/>
          </a:xfrm>
          <a:prstGeom prst="rect">
            <a:avLst/>
          </a:prstGeom>
        </p:spPr>
      </p:pic>
      <p:sp>
        <p:nvSpPr>
          <p:cNvPr id="2" name="Title 1">
            <a:extLst>
              <a:ext uri="{FF2B5EF4-FFF2-40B4-BE49-F238E27FC236}">
                <a16:creationId xmlns:a16="http://schemas.microsoft.com/office/drawing/2014/main" id="{012FA876-2786-38D2-6D68-E38B4D636AD0}"/>
              </a:ext>
            </a:extLst>
          </p:cNvPr>
          <p:cNvSpPr>
            <a:spLocks noGrp="1"/>
          </p:cNvSpPr>
          <p:nvPr>
            <p:ph type="title"/>
          </p:nvPr>
        </p:nvSpPr>
        <p:spPr/>
        <p:txBody>
          <a:bodyPr/>
          <a:lstStyle/>
          <a:p>
            <a:r>
              <a:rPr lang="en-US" b="1" dirty="0">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Working</a:t>
            </a:r>
            <a:endParaRPr lang="en-US" dirty="0"/>
          </a:p>
        </p:txBody>
      </p:sp>
      <p:sp>
        <p:nvSpPr>
          <p:cNvPr id="3" name="Text Placeholder 2">
            <a:extLst>
              <a:ext uri="{FF2B5EF4-FFF2-40B4-BE49-F238E27FC236}">
                <a16:creationId xmlns:a16="http://schemas.microsoft.com/office/drawing/2014/main" id="{E3F04AB7-9596-4EDF-EB4E-5D29062B425E}"/>
              </a:ext>
            </a:extLst>
          </p:cNvPr>
          <p:cNvSpPr>
            <a:spLocks noGrp="1"/>
          </p:cNvSpPr>
          <p:nvPr>
            <p:ph type="body" idx="1"/>
          </p:nvPr>
        </p:nvSpPr>
        <p:spPr/>
        <p:txBody>
          <a:bodyPr/>
          <a:lstStyle/>
          <a:p>
            <a:r>
              <a:rPr lang="en-US" dirty="0">
                <a:effectLst>
                  <a:glow rad="38100">
                    <a:prstClr val="black">
                      <a:lumMod val="50000"/>
                      <a:lumOff val="50000"/>
                      <a:alpha val="20000"/>
                    </a:prstClr>
                  </a:glow>
                  <a:outerShdw blurRad="44450" dist="12700" dir="13860000" algn="tl" rotWithShape="0">
                    <a:srgbClr val="000000">
                      <a:alpha val="20000"/>
                    </a:srgbClr>
                  </a:outerShdw>
                </a:effectLst>
              </a:rPr>
              <a:t>Style Transfer</a:t>
            </a:r>
            <a:endParaRPr lang="en-US" dirty="0"/>
          </a:p>
        </p:txBody>
      </p:sp>
      <p:sp>
        <p:nvSpPr>
          <p:cNvPr id="4" name="Content Placeholder 3">
            <a:extLst>
              <a:ext uri="{FF2B5EF4-FFF2-40B4-BE49-F238E27FC236}">
                <a16:creationId xmlns:a16="http://schemas.microsoft.com/office/drawing/2014/main" id="{6F8F9BD3-0E1C-5796-F835-16B6BDD5908B}"/>
              </a:ext>
            </a:extLst>
          </p:cNvPr>
          <p:cNvSpPr>
            <a:spLocks noGrp="1"/>
          </p:cNvSpPr>
          <p:nvPr>
            <p:ph sz="half" idx="2"/>
          </p:nvPr>
        </p:nvSpPr>
        <p:spPr/>
        <p:txBody>
          <a:bodyPr>
            <a:normAutofit lnSpcReduction="10000"/>
          </a:bodyPr>
          <a:lstStyle/>
          <a:p>
            <a:r>
              <a:rPr lang="en-US" dirty="0">
                <a:effectLst>
                  <a:glow rad="38100">
                    <a:prstClr val="black">
                      <a:lumMod val="50000"/>
                      <a:lumOff val="50000"/>
                      <a:alpha val="20000"/>
                    </a:prstClr>
                  </a:glow>
                  <a:outerShdw blurRad="44450" dist="12700" dir="13860000" algn="tl" rotWithShape="0">
                    <a:srgbClr val="000000">
                      <a:alpha val="20000"/>
                    </a:srgbClr>
                  </a:outerShdw>
                </a:effectLst>
              </a:rPr>
              <a:t>Existing Work</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Compatibility of Hardware, Software &amp; System.</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CNN selection - VGG19</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New Process - implementation</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UI integration</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Testing</a:t>
            </a:r>
          </a:p>
        </p:txBody>
      </p:sp>
      <p:sp>
        <p:nvSpPr>
          <p:cNvPr id="5" name="Text Placeholder 4">
            <a:extLst>
              <a:ext uri="{FF2B5EF4-FFF2-40B4-BE49-F238E27FC236}">
                <a16:creationId xmlns:a16="http://schemas.microsoft.com/office/drawing/2014/main" id="{83000ABF-4D7A-8450-851D-CB8836237C2B}"/>
              </a:ext>
            </a:extLst>
          </p:cNvPr>
          <p:cNvSpPr>
            <a:spLocks noGrp="1"/>
          </p:cNvSpPr>
          <p:nvPr>
            <p:ph type="body" sz="quarter" idx="3"/>
          </p:nvPr>
        </p:nvSpPr>
        <p:spPr/>
        <p:txBody>
          <a:bodyPr/>
          <a:lstStyle/>
          <a:p>
            <a:r>
              <a:rPr lang="en-US" dirty="0">
                <a:effectLst>
                  <a:glow rad="38100">
                    <a:prstClr val="black">
                      <a:lumMod val="50000"/>
                      <a:lumOff val="50000"/>
                      <a:alpha val="20000"/>
                    </a:prstClr>
                  </a:glow>
                  <a:outerShdw blurRad="44450" dist="12700" dir="13860000" algn="tl" rotWithShape="0">
                    <a:srgbClr val="000000">
                      <a:alpha val="20000"/>
                    </a:srgbClr>
                  </a:outerShdw>
                </a:effectLst>
              </a:rPr>
              <a:t>Digit Recognition</a:t>
            </a:r>
            <a:endParaRPr lang="en-US" dirty="0"/>
          </a:p>
        </p:txBody>
      </p:sp>
      <p:sp>
        <p:nvSpPr>
          <p:cNvPr id="6" name="Content Placeholder 5">
            <a:extLst>
              <a:ext uri="{FF2B5EF4-FFF2-40B4-BE49-F238E27FC236}">
                <a16:creationId xmlns:a16="http://schemas.microsoft.com/office/drawing/2014/main" id="{74B75677-7226-916B-0F78-DD6DC2131681}"/>
              </a:ext>
            </a:extLst>
          </p:cNvPr>
          <p:cNvSpPr>
            <a:spLocks noGrp="1"/>
          </p:cNvSpPr>
          <p:nvPr>
            <p:ph sz="quarter" idx="4"/>
          </p:nvPr>
        </p:nvSpPr>
        <p:spPr/>
        <p:txBody>
          <a:bodyPr>
            <a:normAutofit lnSpcReduction="10000"/>
          </a:bodyPr>
          <a:lstStyle/>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Arial"/>
                <a:cs typeface="Arial"/>
              </a:rPr>
              <a:t>MNIST dataset</a:t>
            </a:r>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Arial"/>
                <a:cs typeface="Arial"/>
              </a:rPr>
              <a:t>Compatibility of Hardware, Software &amp; System.</a:t>
            </a:r>
            <a:endPar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Arial"/>
                <a:cs typeface="Arial"/>
              </a:rPr>
              <a:t>Model Generation</a:t>
            </a:r>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Arial"/>
                <a:cs typeface="Arial"/>
              </a:rPr>
              <a:t>UI integration</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latin typeface="Arial"/>
                <a:cs typeface="Arial"/>
              </a:rPr>
              <a:t>Testing</a:t>
            </a:r>
            <a:endParaRPr lang="en-US" dirty="0"/>
          </a:p>
        </p:txBody>
      </p:sp>
    </p:spTree>
    <p:extLst>
      <p:ext uri="{BB962C8B-B14F-4D97-AF65-F5344CB8AC3E}">
        <p14:creationId xmlns:p14="http://schemas.microsoft.com/office/powerpoint/2010/main" val="1422682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VGG-19 Convolutional Neural Network - All about Machine Learning">
            <a:extLst>
              <a:ext uri="{FF2B5EF4-FFF2-40B4-BE49-F238E27FC236}">
                <a16:creationId xmlns:a16="http://schemas.microsoft.com/office/drawing/2014/main" id="{424B5223-6EA1-5627-DF11-711C80D984EF}"/>
              </a:ext>
            </a:extLst>
          </p:cNvPr>
          <p:cNvPicPr>
            <a:picLocks noChangeAspect="1"/>
          </p:cNvPicPr>
          <p:nvPr/>
        </p:nvPicPr>
        <p:blipFill rotWithShape="1">
          <a:blip r:embed="rId3">
            <a:alphaModFix amt="15000"/>
          </a:blip>
          <a:srcRect r="4890"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02526C6-B33B-AAAD-2B20-032B75CC5B1B}"/>
              </a:ext>
            </a:extLst>
          </p:cNvPr>
          <p:cNvSpPr>
            <a:spLocks noGrp="1"/>
          </p:cNvSpPr>
          <p:nvPr>
            <p:ph type="title"/>
          </p:nvPr>
        </p:nvSpPr>
        <p:spPr>
          <a:xfrm>
            <a:off x="1141413" y="609600"/>
            <a:ext cx="9905998" cy="1905000"/>
          </a:xfrm>
        </p:spPr>
        <p:txBody>
          <a:bodyPr>
            <a:normAutofit/>
          </a:bodyPr>
          <a:lstStyle/>
          <a:p>
            <a:r>
              <a:rPr lang="en-US" b="1" dirty="0">
                <a:effectLst>
                  <a:glow rad="38100">
                    <a:prstClr val="black">
                      <a:lumMod val="65000"/>
                      <a:lumOff val="35000"/>
                      <a:alpha val="40000"/>
                    </a:prstClr>
                  </a:glow>
                  <a:outerShdw blurRad="28575" dist="38100" dir="14040000" algn="tl" rotWithShape="0">
                    <a:srgbClr val="000000">
                      <a:alpha val="25000"/>
                    </a:srgbClr>
                  </a:outerShdw>
                </a:effectLst>
              </a:rPr>
              <a:t>VGG-19</a:t>
            </a:r>
          </a:p>
        </p:txBody>
      </p:sp>
      <p:sp>
        <p:nvSpPr>
          <p:cNvPr id="3" name="Content Placeholder 2">
            <a:extLst>
              <a:ext uri="{FF2B5EF4-FFF2-40B4-BE49-F238E27FC236}">
                <a16:creationId xmlns:a16="http://schemas.microsoft.com/office/drawing/2014/main" id="{78812725-51C8-42A7-E18D-8428C7E2A714}"/>
              </a:ext>
            </a:extLst>
          </p:cNvPr>
          <p:cNvSpPr>
            <a:spLocks noGrp="1"/>
          </p:cNvSpPr>
          <p:nvPr>
            <p:ph idx="1"/>
          </p:nvPr>
        </p:nvSpPr>
        <p:spPr>
          <a:xfrm>
            <a:off x="1141413" y="2666999"/>
            <a:ext cx="9905998" cy="3124201"/>
          </a:xfrm>
        </p:spPr>
        <p:txBody>
          <a:bodyPr>
            <a:normAutofit/>
          </a:bodyPr>
          <a:lstStyle/>
          <a:p>
            <a:pPr marL="342900" indent="-342900"/>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Developed by the Visual Graphics Group at Oxford</a:t>
            </a:r>
          </a:p>
          <a:p>
            <a:pPr marL="342900" indent="-342900">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VGG19 is a CNN architecture that has 19 layers, including 16 convolutional layers and 3 fully connected layers.</a:t>
            </a:r>
          </a:p>
          <a:p>
            <a:pPr marL="342900" indent="-342900">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VGG19 is particularly valuable because it can capture intricate details of both content and style from images.</a:t>
            </a:r>
          </a:p>
          <a:p>
            <a:pPr marL="342900" indent="-342900">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By leveraging pre-trained VGG19, we can efficiently apply complex styles to content images</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16524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Line Drawing Video Stylization - Disney Research">
            <a:extLst>
              <a:ext uri="{FF2B5EF4-FFF2-40B4-BE49-F238E27FC236}">
                <a16:creationId xmlns:a16="http://schemas.microsoft.com/office/drawing/2014/main" id="{4AD64284-AAA4-E83F-DAB9-AB63515D0FD7}"/>
              </a:ext>
            </a:extLst>
          </p:cNvPr>
          <p:cNvPicPr>
            <a:picLocks noChangeAspect="1"/>
          </p:cNvPicPr>
          <p:nvPr/>
        </p:nvPicPr>
        <p:blipFill rotWithShape="1">
          <a:blip r:embed="rId3">
            <a:alphaModFix amt="15000"/>
          </a:blip>
          <a:srcRect r="2222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4BF3CEA9-3158-9EFD-BB04-862026E47F25}"/>
              </a:ext>
            </a:extLst>
          </p:cNvPr>
          <p:cNvSpPr>
            <a:spLocks noGrp="1"/>
          </p:cNvSpPr>
          <p:nvPr>
            <p:ph type="title"/>
          </p:nvPr>
        </p:nvSpPr>
        <p:spPr>
          <a:xfrm>
            <a:off x="1141413" y="609600"/>
            <a:ext cx="9905998" cy="1905000"/>
          </a:xfrm>
        </p:spPr>
        <p:txBody>
          <a:bodyPr>
            <a:normAutofit/>
          </a:bodyPr>
          <a:lstStyle/>
          <a:p>
            <a:r>
              <a:rPr lang="en-US" b="1" dirty="0">
                <a:effectLst>
                  <a:glow rad="38100">
                    <a:prstClr val="black">
                      <a:lumMod val="65000"/>
                      <a:lumOff val="35000"/>
                      <a:alpha val="40000"/>
                    </a:prstClr>
                  </a:glow>
                  <a:outerShdw blurRad="28575" dist="38100" dir="14040000" algn="tl" rotWithShape="0">
                    <a:srgbClr val="000000">
                      <a:alpha val="25000"/>
                    </a:srgbClr>
                  </a:outerShdw>
                </a:effectLst>
              </a:rPr>
              <a:t>Stylization</a:t>
            </a:r>
          </a:p>
        </p:txBody>
      </p:sp>
      <p:sp>
        <p:nvSpPr>
          <p:cNvPr id="5" name="Content Placeholder 4">
            <a:extLst>
              <a:ext uri="{FF2B5EF4-FFF2-40B4-BE49-F238E27FC236}">
                <a16:creationId xmlns:a16="http://schemas.microsoft.com/office/drawing/2014/main" id="{541B7F8F-FCD6-A2FA-6440-63BF76E6207C}"/>
              </a:ext>
            </a:extLst>
          </p:cNvPr>
          <p:cNvSpPr>
            <a:spLocks noGrp="1"/>
          </p:cNvSpPr>
          <p:nvPr>
            <p:ph idx="1"/>
          </p:nvPr>
        </p:nvSpPr>
        <p:spPr>
          <a:xfrm>
            <a:off x="1141413" y="2666999"/>
            <a:ext cx="9905998" cy="3124201"/>
          </a:xfrm>
        </p:spPr>
        <p:txBody>
          <a:bodyPr>
            <a:normAutofit/>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Content and Style Images selection</a:t>
            </a:r>
            <a:endPar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Use a pre-trained convolutional neural network VGG19, to extract features from both the content and style images.</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Feature Extraction - Content and Style</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Optimization - Content and Style Loss, Total variational loss</a:t>
            </a: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Backpropagation and Update</a:t>
            </a:r>
            <a:endPar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Final Stylized Image</a:t>
            </a:r>
          </a:p>
        </p:txBody>
      </p:sp>
    </p:spTree>
    <p:extLst>
      <p:ext uri="{BB962C8B-B14F-4D97-AF65-F5344CB8AC3E}">
        <p14:creationId xmlns:p14="http://schemas.microsoft.com/office/powerpoint/2010/main" val="117956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See the source image">
            <a:extLst>
              <a:ext uri="{FF2B5EF4-FFF2-40B4-BE49-F238E27FC236}">
                <a16:creationId xmlns:a16="http://schemas.microsoft.com/office/drawing/2014/main" id="{3F7B1BA6-52C8-0E99-3C79-A44BD1EA9171}"/>
              </a:ext>
            </a:extLst>
          </p:cNvPr>
          <p:cNvPicPr>
            <a:picLocks noChangeAspect="1"/>
          </p:cNvPicPr>
          <p:nvPr/>
        </p:nvPicPr>
        <p:blipFill rotWithShape="1">
          <a:blip r:embed="rId3">
            <a:duotone>
              <a:prstClr val="black"/>
              <a:schemeClr val="bg1">
                <a:tint val="45000"/>
                <a:satMod val="400000"/>
              </a:schemeClr>
            </a:duotone>
            <a:alphaModFix amt="1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ADC74B4-F385-ACA8-1B17-E37CD9EC0865}"/>
              </a:ext>
            </a:extLst>
          </p:cNvPr>
          <p:cNvSpPr>
            <a:spLocks noGrp="1"/>
          </p:cNvSpPr>
          <p:nvPr>
            <p:ph type="title"/>
          </p:nvPr>
        </p:nvSpPr>
        <p:spPr>
          <a:xfrm>
            <a:off x="1141413" y="609600"/>
            <a:ext cx="9905998" cy="1905000"/>
          </a:xfrm>
        </p:spPr>
        <p:txBody>
          <a:bodyPr>
            <a:normAutofit/>
          </a:bodyPr>
          <a:lstStyle/>
          <a:p>
            <a:r>
              <a:rPr lang="en-US" b="1" dirty="0">
                <a:effectLst>
                  <a:glow rad="38100">
                    <a:prstClr val="black">
                      <a:lumMod val="65000"/>
                      <a:lumOff val="35000"/>
                      <a:alpha val="40000"/>
                    </a:prstClr>
                  </a:glow>
                  <a:outerShdw blurRad="28575" dist="38100" dir="14040000" algn="tl" rotWithShape="0">
                    <a:srgbClr val="000000">
                      <a:alpha val="25000"/>
                    </a:srgbClr>
                  </a:outerShdw>
                </a:effectLst>
              </a:rPr>
              <a:t>MNIST</a:t>
            </a:r>
          </a:p>
        </p:txBody>
      </p:sp>
      <p:sp>
        <p:nvSpPr>
          <p:cNvPr id="7" name="Content Placeholder 6">
            <a:extLst>
              <a:ext uri="{FF2B5EF4-FFF2-40B4-BE49-F238E27FC236}">
                <a16:creationId xmlns:a16="http://schemas.microsoft.com/office/drawing/2014/main" id="{7E151F90-AAA0-5BE3-7B72-2BF11B926770}"/>
              </a:ext>
            </a:extLst>
          </p:cNvPr>
          <p:cNvSpPr>
            <a:spLocks noGrp="1"/>
          </p:cNvSpPr>
          <p:nvPr>
            <p:ph idx="1"/>
          </p:nvPr>
        </p:nvSpPr>
        <p:spPr>
          <a:xfrm>
            <a:off x="1141413" y="2666999"/>
            <a:ext cx="9905998" cy="3124201"/>
          </a:xfrm>
        </p:spPr>
        <p:txBody>
          <a:bodyPr>
            <a:normAutofit/>
          </a:bodyPr>
          <a:lstStyle/>
          <a:p>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MNIST dataset consists of 70,000 grayscale images of handwritten digits, ranging from 0 to 9.</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Image Size: Each image in the MNIST dataset is 28x28 pixels.</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Minimal preprocessing is required for the MNIST dataset as it is already </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normalized and centered.</a:t>
            </a:r>
            <a:endPar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simplicity and reliability of the dataset make it a go-to for educational purposes and benchmarking</a:t>
            </a:r>
          </a:p>
        </p:txBody>
      </p:sp>
    </p:spTree>
    <p:extLst>
      <p:ext uri="{BB962C8B-B14F-4D97-AF65-F5344CB8AC3E}">
        <p14:creationId xmlns:p14="http://schemas.microsoft.com/office/powerpoint/2010/main" val="72814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What Are Convolutional Neural Networks?">
            <a:extLst>
              <a:ext uri="{FF2B5EF4-FFF2-40B4-BE49-F238E27FC236}">
                <a16:creationId xmlns:a16="http://schemas.microsoft.com/office/drawing/2014/main" id="{204D8B74-7CDD-8793-9A1A-AC1A8C162237}"/>
              </a:ext>
            </a:extLst>
          </p:cNvPr>
          <p:cNvPicPr>
            <a:picLocks noChangeAspect="1"/>
          </p:cNvPicPr>
          <p:nvPr/>
        </p:nvPicPr>
        <p:blipFill rotWithShape="1">
          <a:blip r:embed="rId3">
            <a:alphaModFix amt="15000"/>
          </a:blip>
          <a:srcRect l="24980" r="770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165429F1-1130-2AF4-18D1-F7C8C73A2EED}"/>
              </a:ext>
            </a:extLst>
          </p:cNvPr>
          <p:cNvSpPr>
            <a:spLocks noGrp="1"/>
          </p:cNvSpPr>
          <p:nvPr>
            <p:ph type="title"/>
          </p:nvPr>
        </p:nvSpPr>
        <p:spPr>
          <a:xfrm>
            <a:off x="1141413" y="609600"/>
            <a:ext cx="9905998" cy="1905000"/>
          </a:xfrm>
        </p:spPr>
        <p:txBody>
          <a:bodyPr>
            <a:normAutofit/>
          </a:bodyPr>
          <a:lstStyle/>
          <a:p>
            <a:r>
              <a:rPr lang="en-US" b="1" dirty="0">
                <a:effectLst>
                  <a:glow rad="38100">
                    <a:prstClr val="black">
                      <a:lumMod val="65000"/>
                      <a:lumOff val="35000"/>
                      <a:alpha val="40000"/>
                    </a:prstClr>
                  </a:glow>
                  <a:outerShdw blurRad="28575" dist="38100" dir="14040000" algn="tl" rotWithShape="0">
                    <a:srgbClr val="000000">
                      <a:alpha val="25000"/>
                    </a:srgbClr>
                  </a:outerShdw>
                </a:effectLst>
              </a:rPr>
              <a:t>CNN</a:t>
            </a:r>
          </a:p>
        </p:txBody>
      </p:sp>
      <p:sp>
        <p:nvSpPr>
          <p:cNvPr id="7" name="Content Placeholder 6">
            <a:extLst>
              <a:ext uri="{FF2B5EF4-FFF2-40B4-BE49-F238E27FC236}">
                <a16:creationId xmlns:a16="http://schemas.microsoft.com/office/drawing/2014/main" id="{21F320EA-7AC3-3A52-2E26-E91BD0289E69}"/>
              </a:ext>
            </a:extLst>
          </p:cNvPr>
          <p:cNvSpPr>
            <a:spLocks noGrp="1"/>
          </p:cNvSpPr>
          <p:nvPr>
            <p:ph idx="1"/>
          </p:nvPr>
        </p:nvSpPr>
        <p:spPr>
          <a:xfrm>
            <a:off x="1141413" y="2666999"/>
            <a:ext cx="9905998" cy="3124201"/>
          </a:xfrm>
        </p:spPr>
        <p:txBody>
          <a:bodyPr>
            <a:normAutofit/>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CNNs) play a crucial role due to their powerful feature extraction capabilities.</a:t>
            </a:r>
            <a:endParaRPr lang="en-US"/>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Extract high-level features from a designated layer</a:t>
            </a: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Multiple layers of the CNN to capture different aspects of the style, such as textures and patterns.</a:t>
            </a:r>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generated image is iteratively updated by minimizing a combination of content loss and style loss</a:t>
            </a:r>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Use of pooling to reduce spatial dimensions.</a:t>
            </a:r>
          </a:p>
          <a:p>
            <a:pPr>
              <a:buClr>
                <a:srgbClr val="FFFFFF"/>
              </a:buClr>
            </a:pPr>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048163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Image Classification with PyTorch">
            <a:extLst>
              <a:ext uri="{FF2B5EF4-FFF2-40B4-BE49-F238E27FC236}">
                <a16:creationId xmlns:a16="http://schemas.microsoft.com/office/drawing/2014/main" id="{E1C92BF5-A2A3-22E8-5129-00C1462BEC19}"/>
              </a:ext>
            </a:extLst>
          </p:cNvPr>
          <p:cNvPicPr>
            <a:picLocks noChangeAspect="1"/>
          </p:cNvPicPr>
          <p:nvPr/>
        </p:nvPicPr>
        <p:blipFill rotWithShape="1">
          <a:blip r:embed="rId3">
            <a:alphaModFix amt="15000"/>
          </a:blip>
          <a:srcRect t="13725" r="3" b="5920"/>
          <a:stretch/>
        </p:blipFill>
        <p:spPr>
          <a:xfrm>
            <a:off x="20" y="10"/>
            <a:ext cx="12191980" cy="6857990"/>
          </a:xfrm>
          <a:prstGeom prst="rect">
            <a:avLst/>
          </a:prstGeom>
        </p:spPr>
      </p:pic>
      <p:sp>
        <p:nvSpPr>
          <p:cNvPr id="2" name="Title 1">
            <a:extLst>
              <a:ext uri="{FF2B5EF4-FFF2-40B4-BE49-F238E27FC236}">
                <a16:creationId xmlns:a16="http://schemas.microsoft.com/office/drawing/2014/main" id="{165429F1-1130-2AF4-18D1-F7C8C73A2EED}"/>
              </a:ext>
            </a:extLst>
          </p:cNvPr>
          <p:cNvSpPr>
            <a:spLocks noGrp="1"/>
          </p:cNvSpPr>
          <p:nvPr>
            <p:ph type="title"/>
          </p:nvPr>
        </p:nvSpPr>
        <p:spPr>
          <a:xfrm>
            <a:off x="1141413" y="609600"/>
            <a:ext cx="9905998" cy="1905000"/>
          </a:xfrm>
        </p:spPr>
        <p:txBody>
          <a:bodyPr>
            <a:normAutofit/>
          </a:bodyPr>
          <a:lstStyle/>
          <a:p>
            <a:r>
              <a:rPr lang="en-US" b="1" dirty="0">
                <a:effectLst>
                  <a:glow rad="38100">
                    <a:prstClr val="black">
                      <a:lumMod val="65000"/>
                      <a:lumOff val="35000"/>
                      <a:alpha val="40000"/>
                    </a:prstClr>
                  </a:glow>
                  <a:outerShdw blurRad="28575" dist="38100" dir="14040000" algn="tl" rotWithShape="0">
                    <a:srgbClr val="000000">
                      <a:alpha val="25000"/>
                    </a:srgbClr>
                  </a:outerShdw>
                </a:effectLst>
              </a:rPr>
              <a:t>Model Generation</a:t>
            </a:r>
          </a:p>
        </p:txBody>
      </p:sp>
      <p:sp>
        <p:nvSpPr>
          <p:cNvPr id="7" name="Content Placeholder 6">
            <a:extLst>
              <a:ext uri="{FF2B5EF4-FFF2-40B4-BE49-F238E27FC236}">
                <a16:creationId xmlns:a16="http://schemas.microsoft.com/office/drawing/2014/main" id="{AF931032-ABBD-2FB3-CD80-3F86F3F0B168}"/>
              </a:ext>
            </a:extLst>
          </p:cNvPr>
          <p:cNvSpPr>
            <a:spLocks noGrp="1"/>
          </p:cNvSpPr>
          <p:nvPr>
            <p:ph idx="1"/>
          </p:nvPr>
        </p:nvSpPr>
        <p:spPr>
          <a:xfrm>
            <a:off x="1141413" y="2666999"/>
            <a:ext cx="9905998" cy="3124201"/>
          </a:xfrm>
        </p:spPr>
        <p:txBody>
          <a:bodyPr>
            <a:normAutofit/>
          </a:bodyPr>
          <a:lstStyle/>
          <a:p>
            <a:pPr>
              <a:lnSpc>
                <a:spcPct val="90000"/>
              </a:lnSpc>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model is a CNN, chosen for its ability to effectively capture spatial hierarchies in image data.</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model is trained and tested on the MNIST dataset, which consists of 60,000 training images and 10,000 test images of handwritten digits (0-9). Each image is 28x28 pixels in size.</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Uses </a:t>
            </a:r>
            <a:r>
              <a:rPr lang="en-US"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ReLU</a:t>
            </a: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(Rectified Linear Unit) to introduce non-linearity, which helps the </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network learn complex patterns.</a:t>
            </a:r>
          </a:p>
          <a:p>
            <a:pPr>
              <a:lnSpc>
                <a:spcPct val="90000"/>
              </a:lnSpc>
              <a:buClr>
                <a:srgbClr val="FFFFFF"/>
              </a:buClr>
            </a:pP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Dense Layer is  to processes the flattened features, combining them to form the final output.</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952998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5525999-D1ED-AA17-DB52-65E20712DCA5}"/>
              </a:ext>
            </a:extLst>
          </p:cNvPr>
          <p:cNvPicPr>
            <a:picLocks noChangeAspect="1"/>
          </p:cNvPicPr>
          <p:nvPr/>
        </p:nvPicPr>
        <p:blipFill rotWithShape="1">
          <a:blip r:embed="rId3">
            <a:alphaModFix amt="15000"/>
          </a:blip>
          <a:srcRect l="10315" r="8684" b="-1"/>
          <a:stretch/>
        </p:blipFill>
        <p:spPr>
          <a:xfrm>
            <a:off x="1524020" y="10"/>
            <a:ext cx="9143980" cy="6857990"/>
          </a:xfrm>
          <a:prstGeom prst="rect">
            <a:avLst/>
          </a:prstGeom>
        </p:spPr>
      </p:pic>
      <p:sp>
        <p:nvSpPr>
          <p:cNvPr id="2" name="Title 1"/>
          <p:cNvSpPr>
            <a:spLocks noGrp="1"/>
          </p:cNvSpPr>
          <p:nvPr>
            <p:ph type="title"/>
          </p:nvPr>
        </p:nvSpPr>
        <p:spPr>
          <a:xfrm>
            <a:off x="2380060" y="609600"/>
            <a:ext cx="7429499" cy="1905000"/>
          </a:xfrm>
        </p:spPr>
        <p:txBody>
          <a:bodyPr>
            <a:normAutofit/>
          </a:bodyPr>
          <a:lstStyle/>
          <a:p>
            <a:r>
              <a:rPr lang="en-US" sz="3200" b="1" dirty="0"/>
              <a:t>Results &amp; Analysis</a:t>
            </a:r>
            <a:endParaRPr lang="en-US" sz="32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p:cNvSpPr>
            <a:spLocks noGrp="1"/>
          </p:cNvSpPr>
          <p:nvPr>
            <p:ph idx="1"/>
          </p:nvPr>
        </p:nvSpPr>
        <p:spPr>
          <a:xfrm>
            <a:off x="2380060" y="2667000"/>
            <a:ext cx="7429499" cy="3124201"/>
          </a:xfrm>
        </p:spPr>
        <p:txBody>
          <a:bodyPr>
            <a:normAutofit/>
          </a:bodyPr>
          <a:lstStyle/>
          <a:p>
            <a:r>
              <a:rPr lang="en-US" sz="2400" dirty="0"/>
              <a:t>In each module we faced different issues.</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Analyzing each part of code to make it simpler to understand and run efficiently.</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Tested it at every stage.</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Worked on our customer feedbacks. </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A7A72AB-1046-3A94-DD00-0817D4091AF6}"/>
              </a:ext>
            </a:extLst>
          </p:cNvPr>
          <p:cNvPicPr>
            <a:picLocks noChangeAspect="1"/>
          </p:cNvPicPr>
          <p:nvPr/>
        </p:nvPicPr>
        <p:blipFill rotWithShape="1">
          <a:blip r:embed="rId3">
            <a:alphaModFix amt="15000"/>
          </a:blip>
          <a:srcRect l="11000" r="-1" b="-1"/>
          <a:stretch/>
        </p:blipFill>
        <p:spPr>
          <a:xfrm>
            <a:off x="1524020" y="10"/>
            <a:ext cx="9143980" cy="6857990"/>
          </a:xfrm>
          <a:prstGeom prst="rect">
            <a:avLst/>
          </a:prstGeom>
        </p:spPr>
      </p:pic>
      <p:sp>
        <p:nvSpPr>
          <p:cNvPr id="2" name="Title 1"/>
          <p:cNvSpPr>
            <a:spLocks noGrp="1"/>
          </p:cNvSpPr>
          <p:nvPr>
            <p:ph type="title"/>
          </p:nvPr>
        </p:nvSpPr>
        <p:spPr>
          <a:xfrm>
            <a:off x="2380060" y="609600"/>
            <a:ext cx="7429499" cy="1905000"/>
          </a:xfrm>
        </p:spPr>
        <p:txBody>
          <a:bodyPr>
            <a:normAutofit/>
          </a:bodyPr>
          <a:lstStyle/>
          <a:p>
            <a:r>
              <a:rPr lang="en-US" sz="3200" b="1" dirty="0"/>
              <a:t>Conclusion</a:t>
            </a:r>
            <a:endParaRPr lang="en-US" sz="32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p:cNvSpPr>
            <a:spLocks noGrp="1"/>
          </p:cNvSpPr>
          <p:nvPr>
            <p:ph idx="1"/>
          </p:nvPr>
        </p:nvSpPr>
        <p:spPr>
          <a:xfrm>
            <a:off x="2380060" y="2667000"/>
            <a:ext cx="7429499" cy="3124201"/>
          </a:xfrm>
        </p:spPr>
        <p:txBody>
          <a:bodyPr>
            <a:normAutofit/>
          </a:bodyPr>
          <a:lstStyle/>
          <a:p>
            <a:r>
              <a:rPr lang="en-US" sz="2400" dirty="0"/>
              <a:t>Covered our course.</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This project was a fun and learn process.</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Learn some new and useful stuff.</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Working of Neural Networks and </a:t>
            </a:r>
            <a:r>
              <a:rPr lang="en-US" sz="2400" dirty="0" err="1"/>
              <a:t>Tensorflow</a:t>
            </a:r>
            <a:r>
              <a:rPr lang="en-US" sz="2400" dirty="0"/>
              <a:t>.</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person&#10;&#10;Description automatically generated">
            <a:extLst>
              <a:ext uri="{FF2B5EF4-FFF2-40B4-BE49-F238E27FC236}">
                <a16:creationId xmlns:a16="http://schemas.microsoft.com/office/drawing/2014/main" id="{E360CD2D-FD6B-9221-FDD2-58EFCD53B77D}"/>
              </a:ext>
            </a:extLst>
          </p:cNvPr>
          <p:cNvPicPr>
            <a:picLocks noChangeAspect="1"/>
          </p:cNvPicPr>
          <p:nvPr/>
        </p:nvPicPr>
        <p:blipFill rotWithShape="1">
          <a:blip r:embed="rId3">
            <a:alphaModFix amt="15000"/>
          </a:blip>
          <a:srcRect l="12625" r="12708"/>
          <a:stretch/>
        </p:blipFill>
        <p:spPr>
          <a:xfrm>
            <a:off x="1524020" y="10"/>
            <a:ext cx="9143980" cy="6857990"/>
          </a:xfrm>
          <a:prstGeom prst="rect">
            <a:avLst/>
          </a:prstGeom>
        </p:spPr>
      </p:pic>
      <p:sp>
        <p:nvSpPr>
          <p:cNvPr id="2" name="Title 1">
            <a:extLst>
              <a:ext uri="{FF2B5EF4-FFF2-40B4-BE49-F238E27FC236}">
                <a16:creationId xmlns:a16="http://schemas.microsoft.com/office/drawing/2014/main" id="{0D653681-6354-C076-1608-5215277BCB7A}"/>
              </a:ext>
            </a:extLst>
          </p:cNvPr>
          <p:cNvSpPr>
            <a:spLocks noGrp="1"/>
          </p:cNvSpPr>
          <p:nvPr>
            <p:ph type="title"/>
          </p:nvPr>
        </p:nvSpPr>
        <p:spPr>
          <a:xfrm>
            <a:off x="2380060" y="609600"/>
            <a:ext cx="7429499" cy="1905000"/>
          </a:xfrm>
        </p:spPr>
        <p:txBody>
          <a:bodyPr>
            <a:normAutofit/>
          </a:bodyPr>
          <a:lstStyle/>
          <a:p>
            <a:r>
              <a:rPr lang="en-US" sz="3200" b="1" dirty="0">
                <a:effectLst>
                  <a:glow rad="38100">
                    <a:prstClr val="black">
                      <a:lumMod val="65000"/>
                      <a:lumOff val="35000"/>
                      <a:alpha val="40000"/>
                    </a:prstClr>
                  </a:glow>
                  <a:outerShdw blurRad="28575" dist="38100" dir="14040000" algn="tl" rotWithShape="0">
                    <a:srgbClr val="000000">
                      <a:alpha val="25000"/>
                    </a:srgbClr>
                  </a:outerShdw>
                </a:effectLst>
              </a:rPr>
              <a:t>Future Scope</a:t>
            </a:r>
          </a:p>
        </p:txBody>
      </p:sp>
      <p:sp>
        <p:nvSpPr>
          <p:cNvPr id="3" name="Content Placeholder 2">
            <a:extLst>
              <a:ext uri="{FF2B5EF4-FFF2-40B4-BE49-F238E27FC236}">
                <a16:creationId xmlns:a16="http://schemas.microsoft.com/office/drawing/2014/main" id="{66DB97E1-EE79-F875-BCD7-E73545C6F68C}"/>
              </a:ext>
            </a:extLst>
          </p:cNvPr>
          <p:cNvSpPr>
            <a:spLocks noGrp="1"/>
          </p:cNvSpPr>
          <p:nvPr>
            <p:ph idx="1"/>
          </p:nvPr>
        </p:nvSpPr>
        <p:spPr>
          <a:xfrm>
            <a:off x="2380060" y="2667000"/>
            <a:ext cx="7429499" cy="3124201"/>
          </a:xfrm>
        </p:spPr>
        <p:txBody>
          <a:bodyPr>
            <a:normAutofit fontScale="92500" lnSpcReduction="20000"/>
          </a:bodyPr>
          <a:lstStyle/>
          <a:p>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Improve UI.</a:t>
            </a:r>
          </a:p>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Add more functionalities. - Widen the Learning scope(English, Hindi characters, colors, objects, and much more)</a:t>
            </a:r>
          </a:p>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Improve algorithm calculations.</a:t>
            </a:r>
          </a:p>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Style Transfer for high end images</a:t>
            </a:r>
          </a:p>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Model for various </a:t>
            </a:r>
          </a:p>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More accurate and Faster response.</a:t>
            </a:r>
          </a:p>
          <a:p>
            <a:pPr>
              <a:buClr>
                <a:srgbClr val="FFFFFF"/>
              </a:buClr>
            </a:pP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9709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thank you from us!! - Orange Square Bar">
            <a:extLst>
              <a:ext uri="{FF2B5EF4-FFF2-40B4-BE49-F238E27FC236}">
                <a16:creationId xmlns:a16="http://schemas.microsoft.com/office/drawing/2014/main" id="{E0D755AF-9A4B-6041-ACF3-7168523C179F}"/>
              </a:ext>
            </a:extLst>
          </p:cNvPr>
          <p:cNvPicPr>
            <a:picLocks noGrp="1" noChangeAspect="1"/>
          </p:cNvPicPr>
          <p:nvPr>
            <p:ph idx="1"/>
          </p:nvPr>
        </p:nvPicPr>
        <p:blipFill>
          <a:blip r:embed="rId2"/>
          <a:stretch>
            <a:fillRect/>
          </a:stretch>
        </p:blipFill>
        <p:spPr>
          <a:xfrm>
            <a:off x="2921603" y="643467"/>
            <a:ext cx="6348793" cy="5571066"/>
          </a:xfrm>
          <a:prstGeom prst="rect">
            <a:avLst/>
          </a:prstGeom>
        </p:spPr>
      </p:pic>
    </p:spTree>
    <p:extLst>
      <p:ext uri="{BB962C8B-B14F-4D97-AF65-F5344CB8AC3E}">
        <p14:creationId xmlns:p14="http://schemas.microsoft.com/office/powerpoint/2010/main" val="192399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3643" y="609600"/>
            <a:ext cx="6743767" cy="1905000"/>
          </a:xfrm>
        </p:spPr>
        <p:txBody>
          <a:bodyPr>
            <a:normAutofit/>
          </a:bodyPr>
          <a:lstStyle/>
          <a:p>
            <a:r>
              <a:rPr lang="en-US" b="1"/>
              <a:t>Topics</a:t>
            </a:r>
            <a:endParaRPr lang="en-US" b="1">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4" name="Picture 4">
            <a:extLst>
              <a:ext uri="{FF2B5EF4-FFF2-40B4-BE49-F238E27FC236}">
                <a16:creationId xmlns:a16="http://schemas.microsoft.com/office/drawing/2014/main" id="{12534C72-7087-1301-9EDB-1D6C1947D97C}"/>
              </a:ext>
            </a:extLst>
          </p:cNvPr>
          <p:cNvPicPr>
            <a:picLocks noChangeAspect="1"/>
          </p:cNvPicPr>
          <p:nvPr/>
        </p:nvPicPr>
        <p:blipFill rotWithShape="1">
          <a:blip r:embed="rId3"/>
          <a:srcRect l="58619" r="21339"/>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graphicFrame>
        <p:nvGraphicFramePr>
          <p:cNvPr id="6" name="Content Placeholder 2">
            <a:extLst>
              <a:ext uri="{FF2B5EF4-FFF2-40B4-BE49-F238E27FC236}">
                <a16:creationId xmlns:a16="http://schemas.microsoft.com/office/drawing/2014/main" id="{5F301DAC-A0F3-F2C1-31AF-BCE765BCDB92}"/>
              </a:ext>
            </a:extLst>
          </p:cNvPr>
          <p:cNvGraphicFramePr>
            <a:graphicFrameLocks noGrp="1"/>
          </p:cNvGraphicFramePr>
          <p:nvPr>
            <p:ph idx="1"/>
          </p:nvPr>
        </p:nvGraphicFramePr>
        <p:xfrm>
          <a:off x="4303643" y="2666999"/>
          <a:ext cx="7046844" cy="34157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0A8BA8D7-58B6-44FB-3467-11C33BDBD6A7}"/>
              </a:ext>
            </a:extLst>
          </p:cNvPr>
          <p:cNvPicPr>
            <a:picLocks noChangeAspect="1"/>
          </p:cNvPicPr>
          <p:nvPr/>
        </p:nvPicPr>
        <p:blipFill rotWithShape="1">
          <a:blip r:embed="rId3">
            <a:alphaModFix amt="15000"/>
          </a:blip>
          <a:srcRect l="24593" r="10739" b="-1"/>
          <a:stretch/>
        </p:blipFill>
        <p:spPr>
          <a:xfrm>
            <a:off x="1524020" y="10"/>
            <a:ext cx="9143980" cy="6857990"/>
          </a:xfrm>
          <a:prstGeom prst="rect">
            <a:avLst/>
          </a:prstGeom>
        </p:spPr>
      </p:pic>
      <p:sp>
        <p:nvSpPr>
          <p:cNvPr id="2" name="Title 1"/>
          <p:cNvSpPr>
            <a:spLocks noGrp="1"/>
          </p:cNvSpPr>
          <p:nvPr>
            <p:ph type="title"/>
          </p:nvPr>
        </p:nvSpPr>
        <p:spPr>
          <a:xfrm>
            <a:off x="2380060" y="609600"/>
            <a:ext cx="7429499" cy="1905000"/>
          </a:xfrm>
        </p:spPr>
        <p:txBody>
          <a:bodyPr>
            <a:normAutofit/>
          </a:bodyPr>
          <a:lstStyle/>
          <a:p>
            <a:r>
              <a:rPr lang="en-US" sz="3200" b="1" dirty="0"/>
              <a:t>Introduction</a:t>
            </a:r>
            <a:endParaRPr lang="en-US" sz="32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p:cNvSpPr>
            <a:spLocks noGrp="1"/>
          </p:cNvSpPr>
          <p:nvPr>
            <p:ph idx="1"/>
          </p:nvPr>
        </p:nvSpPr>
        <p:spPr>
          <a:xfrm>
            <a:off x="2380060" y="2667000"/>
            <a:ext cx="7429499" cy="3124201"/>
          </a:xfrm>
        </p:spPr>
        <p:txBody>
          <a:bodyPr vert="horz" lIns="91440" tIns="45720" rIns="91440" bIns="45720" rtlCol="0" anchor="ctr">
            <a:noAutofit/>
          </a:bodyPr>
          <a:lstStyle/>
          <a:p>
            <a:r>
              <a:rPr lang="en-US" sz="2400" dirty="0"/>
              <a:t>Programming language Python.</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Neural Network And Datasets project.</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It is combination of more than one idea.</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Neural style transfer + Model generation + Digit recognition + Random facts.</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Light weight.</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Handy and Powerful.</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Neural Style Transfer : From Theory to Pytorch Implementation - YouTube">
            <a:extLst>
              <a:ext uri="{FF2B5EF4-FFF2-40B4-BE49-F238E27FC236}">
                <a16:creationId xmlns:a16="http://schemas.microsoft.com/office/drawing/2014/main" id="{2397007E-A111-4929-5242-827F3DDA7C52}"/>
              </a:ext>
            </a:extLst>
          </p:cNvPr>
          <p:cNvPicPr>
            <a:picLocks noChangeAspect="1"/>
          </p:cNvPicPr>
          <p:nvPr/>
        </p:nvPicPr>
        <p:blipFill rotWithShape="1">
          <a:blip r:embed="rId3">
            <a:alphaModFix amt="1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FEF7D50-7019-BF1F-084B-458B6BE6EF6F}"/>
              </a:ext>
            </a:extLst>
          </p:cNvPr>
          <p:cNvSpPr>
            <a:spLocks noGrp="1"/>
          </p:cNvSpPr>
          <p:nvPr>
            <p:ph type="title"/>
          </p:nvPr>
        </p:nvSpPr>
        <p:spPr>
          <a:xfrm>
            <a:off x="1141413" y="609600"/>
            <a:ext cx="9905998" cy="1905000"/>
          </a:xfrm>
        </p:spPr>
        <p:txBody>
          <a:bodyPr>
            <a:normAutofit/>
          </a:bodyPr>
          <a:lstStyle/>
          <a:p>
            <a:r>
              <a:rPr lang="en-US" dirty="0">
                <a:effectLst>
                  <a:glow rad="38100">
                    <a:prstClr val="black">
                      <a:lumMod val="65000"/>
                      <a:lumOff val="35000"/>
                      <a:alpha val="40000"/>
                    </a:prstClr>
                  </a:glow>
                  <a:outerShdw blurRad="28575" dist="38100" dir="14040000" algn="tl" rotWithShape="0">
                    <a:srgbClr val="000000">
                      <a:alpha val="25000"/>
                    </a:srgbClr>
                  </a:outerShdw>
                </a:effectLst>
              </a:rPr>
              <a:t>Neural Style Transfer</a:t>
            </a:r>
            <a:endParaRPr lang="en-US" dirty="0"/>
          </a:p>
        </p:txBody>
      </p:sp>
      <p:sp>
        <p:nvSpPr>
          <p:cNvPr id="3" name="Content Placeholder 2">
            <a:extLst>
              <a:ext uri="{FF2B5EF4-FFF2-40B4-BE49-F238E27FC236}">
                <a16:creationId xmlns:a16="http://schemas.microsoft.com/office/drawing/2014/main" id="{87138D7C-2759-C71F-E784-F2993D69EB3C}"/>
              </a:ext>
            </a:extLst>
          </p:cNvPr>
          <p:cNvSpPr>
            <a:spLocks noGrp="1"/>
          </p:cNvSpPr>
          <p:nvPr>
            <p:ph idx="1"/>
          </p:nvPr>
        </p:nvSpPr>
        <p:spPr>
          <a:xfrm>
            <a:off x="1141413" y="2666999"/>
            <a:ext cx="9905998" cy="3124201"/>
          </a:xfrm>
        </p:spPr>
        <p:txBody>
          <a:bodyPr>
            <a:normAutofit/>
          </a:bodyPr>
          <a:lstStyle/>
          <a:p>
            <a:pPr marL="0" indent="0">
              <a:buNone/>
            </a:pPr>
            <a:r>
              <a:rPr lang="en-US" i="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intention was to assist my friends who are interested in using style transfer for generating painting styles, providing them with a tool to visualize their desired styles within their scenes.</a:t>
            </a:r>
            <a:endParaRPr lang="en-US" i="1" dirty="0">
              <a:ea typeface="+mn-lt"/>
              <a:cs typeface="+mn-lt"/>
            </a:endParaRPr>
          </a:p>
          <a:p>
            <a:pPr>
              <a:buClr>
                <a:srgbClr val="FFFFFF"/>
              </a:buClr>
            </a:pPr>
            <a:r>
              <a:rPr lang="en-US" b="1">
                <a:effectLst>
                  <a:glow rad="38100">
                    <a:prstClr val="black">
                      <a:lumMod val="50000"/>
                      <a:lumOff val="50000"/>
                      <a:alpha val="20000"/>
                    </a:prstClr>
                  </a:glow>
                  <a:outerShdw blurRad="44450" dist="12700" dir="13860000" algn="tl" rotWithShape="0">
                    <a:srgbClr val="000000">
                      <a:alpha val="20000"/>
                    </a:srgbClr>
                  </a:outerShdw>
                </a:effectLst>
              </a:rPr>
              <a:t>Problem Was : </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issue was that they lacked technical expertise and found it </a:t>
            </a: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daunting to navigate the programming required to run such a program, despite seeing its potential on Instagram.</a:t>
            </a:r>
          </a:p>
          <a:p>
            <a:pPr>
              <a:buClr>
                <a:srgbClr val="FFFFFF"/>
              </a:buClr>
            </a:pPr>
            <a:r>
              <a:rPr lang="en-US" b="1" dirty="0">
                <a:effectLst>
                  <a:glow rad="38100">
                    <a:prstClr val="black">
                      <a:lumMod val="50000"/>
                      <a:lumOff val="50000"/>
                      <a:alpha val="20000"/>
                    </a:prstClr>
                  </a:glow>
                  <a:outerShdw blurRad="44450" dist="12700" dir="13860000" algn="tl" rotWithShape="0">
                    <a:srgbClr val="000000">
                      <a:alpha val="20000"/>
                    </a:srgbClr>
                  </a:outerShdw>
                </a:effectLst>
              </a:rPr>
              <a:t>Solution : </a:t>
            </a:r>
            <a:r>
              <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solution involved creating a simplified version of the program tailored to their needs, with a user-friendly interface that requires minimal technical knowledge, enabling anyone to utilize it effectively.</a:t>
            </a:r>
          </a:p>
        </p:txBody>
      </p:sp>
    </p:spTree>
    <p:extLst>
      <p:ext uri="{BB962C8B-B14F-4D97-AF65-F5344CB8AC3E}">
        <p14:creationId xmlns:p14="http://schemas.microsoft.com/office/powerpoint/2010/main" val="658540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Building a Convolutional Neural Network (CNN) Model for Image ...">
            <a:extLst>
              <a:ext uri="{FF2B5EF4-FFF2-40B4-BE49-F238E27FC236}">
                <a16:creationId xmlns:a16="http://schemas.microsoft.com/office/drawing/2014/main" id="{75C8EB61-0739-5B8D-9673-B2D0E4557A16}"/>
              </a:ext>
            </a:extLst>
          </p:cNvPr>
          <p:cNvPicPr>
            <a:picLocks noChangeAspect="1"/>
          </p:cNvPicPr>
          <p:nvPr/>
        </p:nvPicPr>
        <p:blipFill rotWithShape="1">
          <a:blip r:embed="rId3">
            <a:alphaModFix amt="15000"/>
          </a:blip>
          <a:srcRect r="26222"/>
          <a:stretch/>
        </p:blipFill>
        <p:spPr>
          <a:xfrm>
            <a:off x="20" y="10"/>
            <a:ext cx="12191980" cy="6857990"/>
          </a:xfrm>
          <a:prstGeom prst="rect">
            <a:avLst/>
          </a:prstGeom>
        </p:spPr>
      </p:pic>
      <p:sp>
        <p:nvSpPr>
          <p:cNvPr id="2" name="Title 1">
            <a:extLst>
              <a:ext uri="{FF2B5EF4-FFF2-40B4-BE49-F238E27FC236}">
                <a16:creationId xmlns:a16="http://schemas.microsoft.com/office/drawing/2014/main" id="{4FEF7D50-7019-BF1F-084B-458B6BE6EF6F}"/>
              </a:ext>
            </a:extLst>
          </p:cNvPr>
          <p:cNvSpPr>
            <a:spLocks noGrp="1"/>
          </p:cNvSpPr>
          <p:nvPr>
            <p:ph type="title"/>
          </p:nvPr>
        </p:nvSpPr>
        <p:spPr>
          <a:xfrm>
            <a:off x="1141413" y="609600"/>
            <a:ext cx="9905998" cy="1905000"/>
          </a:xfrm>
        </p:spPr>
        <p:txBody>
          <a:bodyPr>
            <a:normAutofit/>
          </a:bodyPr>
          <a:lstStyle/>
          <a:p>
            <a:r>
              <a:rPr lang="en-US" dirty="0">
                <a:effectLst>
                  <a:glow rad="38100">
                    <a:prstClr val="black">
                      <a:lumMod val="65000"/>
                      <a:lumOff val="35000"/>
                      <a:alpha val="40000"/>
                    </a:prstClr>
                  </a:glow>
                  <a:outerShdw blurRad="28575" dist="38100" dir="14040000" algn="tl" rotWithShape="0">
                    <a:srgbClr val="000000">
                      <a:alpha val="25000"/>
                    </a:srgbClr>
                  </a:outerShdw>
                </a:effectLst>
              </a:rPr>
              <a:t>Digit Recognition</a:t>
            </a:r>
            <a:endParaRPr lang="en-US" dirty="0"/>
          </a:p>
        </p:txBody>
      </p:sp>
      <p:sp>
        <p:nvSpPr>
          <p:cNvPr id="3" name="Content Placeholder 2">
            <a:extLst>
              <a:ext uri="{FF2B5EF4-FFF2-40B4-BE49-F238E27FC236}">
                <a16:creationId xmlns:a16="http://schemas.microsoft.com/office/drawing/2014/main" id="{87138D7C-2759-C71F-E784-F2993D69EB3C}"/>
              </a:ext>
            </a:extLst>
          </p:cNvPr>
          <p:cNvSpPr>
            <a:spLocks noGrp="1"/>
          </p:cNvSpPr>
          <p:nvPr>
            <p:ph idx="1"/>
          </p:nvPr>
        </p:nvSpPr>
        <p:spPr>
          <a:xfrm>
            <a:off x="1141413" y="2666999"/>
            <a:ext cx="9905998" cy="3124201"/>
          </a:xfrm>
        </p:spPr>
        <p:txBody>
          <a:bodyPr>
            <a:normAutofit/>
          </a:bodyPr>
          <a:lstStyle/>
          <a:p>
            <a:pPr marL="0" indent="0">
              <a:lnSpc>
                <a:spcPct val="90000"/>
              </a:lnSpc>
              <a:buNone/>
            </a:pPr>
            <a:r>
              <a:rPr lang="en-US" sz="17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aim was to facilitate children's learning through enjoyable activities, empowering parents to teach them how to write digits independently while also introducing them to essential random facts for their knowledge development.</a:t>
            </a:r>
            <a:endParaRPr lang="en-US" sz="1700">
              <a:ea typeface="+mn-lt"/>
              <a:cs typeface="+mn-lt"/>
            </a:endParaRPr>
          </a:p>
          <a:p>
            <a:pPr>
              <a:lnSpc>
                <a:spcPct val="90000"/>
              </a:lnSpc>
              <a:buClr>
                <a:srgbClr val="FFFFFF"/>
              </a:buClr>
            </a:pPr>
            <a:r>
              <a:rPr lang="en-US" sz="1700" b="1">
                <a:effectLst>
                  <a:glow rad="38100">
                    <a:prstClr val="black">
                      <a:lumMod val="50000"/>
                      <a:lumOff val="50000"/>
                      <a:alpha val="20000"/>
                    </a:prstClr>
                  </a:glow>
                  <a:outerShdw blurRad="44450" dist="12700" dir="13860000" algn="tl" rotWithShape="0">
                    <a:srgbClr val="000000">
                      <a:alpha val="20000"/>
                    </a:srgbClr>
                  </a:outerShdw>
                </a:effectLst>
              </a:rPr>
              <a:t>Problem Was :</a:t>
            </a:r>
            <a:r>
              <a:rPr lang="en-US" sz="1700" b="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sz="17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challenge lay in creating a model and seamlessly integrating it into a recognition process with a user-friendly interface.</a:t>
            </a:r>
          </a:p>
          <a:p>
            <a:pPr>
              <a:lnSpc>
                <a:spcPct val="90000"/>
              </a:lnSpc>
              <a:buClr>
                <a:srgbClr val="FFFFFF"/>
              </a:buClr>
            </a:pPr>
            <a:r>
              <a:rPr lang="en-US" sz="1700" b="1">
                <a:effectLst>
                  <a:glow rad="38100">
                    <a:prstClr val="black">
                      <a:lumMod val="50000"/>
                      <a:lumOff val="50000"/>
                      <a:alpha val="20000"/>
                    </a:prstClr>
                  </a:glow>
                  <a:outerShdw blurRad="44450" dist="12700" dir="13860000" algn="tl" rotWithShape="0">
                    <a:srgbClr val="000000">
                      <a:alpha val="20000"/>
                    </a:srgbClr>
                  </a:outerShdw>
                </a:effectLst>
              </a:rPr>
              <a:t>Solution : </a:t>
            </a:r>
          </a:p>
          <a:p>
            <a:pPr lvl="1">
              <a:lnSpc>
                <a:spcPct val="90000"/>
              </a:lnSpc>
              <a:buClr>
                <a:srgbClr val="FFFFFF"/>
              </a:buClr>
              <a:buFont typeface="Courier New"/>
              <a:buChar char="o"/>
            </a:pPr>
            <a:r>
              <a:rPr lang="en-US" sz="1700">
                <a:effectLst>
                  <a:glow rad="38100">
                    <a:prstClr val="black">
                      <a:lumMod val="50000"/>
                      <a:lumOff val="50000"/>
                      <a:alpha val="20000"/>
                    </a:prstClr>
                  </a:glow>
                  <a:outerShdw blurRad="44450" dist="12700" dir="13860000" algn="tl" rotWithShape="0">
                    <a:srgbClr val="000000">
                      <a:alpha val="20000"/>
                    </a:srgbClr>
                  </a:outerShdw>
                </a:effectLst>
              </a:rPr>
              <a:t>Neural network to make a model.</a:t>
            </a:r>
          </a:p>
          <a:p>
            <a:pPr lvl="1">
              <a:lnSpc>
                <a:spcPct val="90000"/>
              </a:lnSpc>
              <a:buClr>
                <a:srgbClr val="FFFFFF"/>
              </a:buClr>
              <a:buFont typeface="Courier New"/>
              <a:buChar char="o"/>
            </a:pPr>
            <a:r>
              <a:rPr lang="en-US" sz="1700">
                <a:effectLst>
                  <a:glow rad="38100">
                    <a:prstClr val="black">
                      <a:lumMod val="50000"/>
                      <a:lumOff val="50000"/>
                      <a:alpha val="20000"/>
                    </a:prstClr>
                  </a:glow>
                  <a:outerShdw blurRad="44450" dist="12700" dir="13860000" algn="tl" rotWithShape="0">
                    <a:srgbClr val="000000">
                      <a:alpha val="20000"/>
                    </a:srgbClr>
                  </a:outerShdw>
                </a:effectLst>
              </a:rPr>
              <a:t>Using existing dataset by </a:t>
            </a:r>
            <a:r>
              <a:rPr lang="en-US" sz="1700" err="1">
                <a:effectLst>
                  <a:glow rad="38100">
                    <a:prstClr val="black">
                      <a:lumMod val="50000"/>
                      <a:lumOff val="50000"/>
                      <a:alpha val="20000"/>
                    </a:prstClr>
                  </a:glow>
                  <a:outerShdw blurRad="44450" dist="12700" dir="13860000" algn="tl" rotWithShape="0">
                    <a:srgbClr val="000000">
                      <a:alpha val="20000"/>
                    </a:srgbClr>
                  </a:outerShdw>
                </a:effectLst>
              </a:rPr>
              <a:t>tensorflow</a:t>
            </a:r>
            <a:r>
              <a:rPr lang="en-US" sz="1700">
                <a:effectLst>
                  <a:glow rad="38100">
                    <a:prstClr val="black">
                      <a:lumMod val="50000"/>
                      <a:lumOff val="50000"/>
                      <a:alpha val="20000"/>
                    </a:prstClr>
                  </a:glow>
                  <a:outerShdw blurRad="44450" dist="12700" dir="13860000" algn="tl" rotWithShape="0">
                    <a:srgbClr val="000000">
                      <a:alpha val="20000"/>
                    </a:srgbClr>
                  </a:outerShdw>
                </a:effectLst>
              </a:rPr>
              <a:t> MNIST which is a prebuilt dataset.</a:t>
            </a:r>
          </a:p>
          <a:p>
            <a:pPr lvl="1">
              <a:lnSpc>
                <a:spcPct val="90000"/>
              </a:lnSpc>
              <a:buClr>
                <a:srgbClr val="FFFFFF"/>
              </a:buClr>
              <a:buFont typeface="Courier New"/>
              <a:buChar char="o"/>
            </a:pPr>
            <a:r>
              <a:rPr lang="en-US" sz="1700" err="1">
                <a:effectLst>
                  <a:glow rad="38100">
                    <a:prstClr val="black">
                      <a:lumMod val="50000"/>
                      <a:lumOff val="50000"/>
                      <a:alpha val="20000"/>
                    </a:prstClr>
                  </a:glow>
                  <a:outerShdw blurRad="44450" dist="12700" dir="13860000" algn="tl" rotWithShape="0">
                    <a:srgbClr val="000000">
                      <a:alpha val="20000"/>
                    </a:srgbClr>
                  </a:outerShdw>
                </a:effectLst>
              </a:rPr>
              <a:t>Gradio</a:t>
            </a:r>
            <a:r>
              <a:rPr lang="en-US" sz="1700">
                <a:effectLst>
                  <a:glow rad="38100">
                    <a:prstClr val="black">
                      <a:lumMod val="50000"/>
                      <a:lumOff val="50000"/>
                      <a:alpha val="20000"/>
                    </a:prstClr>
                  </a:glow>
                  <a:outerShdw blurRad="44450" dist="12700" dir="13860000" algn="tl" rotWithShape="0">
                    <a:srgbClr val="000000">
                      <a:alpha val="20000"/>
                    </a:srgbClr>
                  </a:outerShdw>
                </a:effectLst>
              </a:rPr>
              <a:t> for minimalistic UI which is best suitable for integration of ML and UI</a:t>
            </a:r>
          </a:p>
        </p:txBody>
      </p:sp>
    </p:spTree>
    <p:extLst>
      <p:ext uri="{BB962C8B-B14F-4D97-AF65-F5344CB8AC3E}">
        <p14:creationId xmlns:p14="http://schemas.microsoft.com/office/powerpoint/2010/main" val="1197138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descr="Text, whiteboard&#10;&#10;Description automatically generated">
            <a:extLst>
              <a:ext uri="{FF2B5EF4-FFF2-40B4-BE49-F238E27FC236}">
                <a16:creationId xmlns:a16="http://schemas.microsoft.com/office/drawing/2014/main" id="{2AA3F8C1-1FAB-2FFB-54E7-51D80C2A9C0F}"/>
              </a:ext>
            </a:extLst>
          </p:cNvPr>
          <p:cNvPicPr>
            <a:picLocks noChangeAspect="1"/>
          </p:cNvPicPr>
          <p:nvPr/>
        </p:nvPicPr>
        <p:blipFill rotWithShape="1">
          <a:blip r:embed="rId3">
            <a:alphaModFix amt="15000"/>
          </a:blip>
          <a:srcRect l="5837" r="6496"/>
          <a:stretch/>
        </p:blipFill>
        <p:spPr>
          <a:xfrm>
            <a:off x="1524020" y="10"/>
            <a:ext cx="9143980" cy="6857990"/>
          </a:xfrm>
          <a:prstGeom prst="rect">
            <a:avLst/>
          </a:prstGeom>
        </p:spPr>
      </p:pic>
      <p:sp>
        <p:nvSpPr>
          <p:cNvPr id="2" name="Title 1"/>
          <p:cNvSpPr>
            <a:spLocks noGrp="1"/>
          </p:cNvSpPr>
          <p:nvPr>
            <p:ph type="title"/>
          </p:nvPr>
        </p:nvSpPr>
        <p:spPr>
          <a:xfrm>
            <a:off x="2380060" y="609600"/>
            <a:ext cx="7429499" cy="1905000"/>
          </a:xfrm>
        </p:spPr>
        <p:txBody>
          <a:bodyPr>
            <a:normAutofit/>
          </a:bodyPr>
          <a:lstStyle/>
          <a:p>
            <a:r>
              <a:rPr lang="en-US" sz="3200" b="1" dirty="0"/>
              <a:t>Related Work</a:t>
            </a:r>
            <a:endParaRPr lang="en-US" sz="32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p:cNvSpPr>
            <a:spLocks noGrp="1"/>
          </p:cNvSpPr>
          <p:nvPr>
            <p:ph idx="1"/>
          </p:nvPr>
        </p:nvSpPr>
        <p:spPr>
          <a:xfrm>
            <a:off x="2380060" y="2667000"/>
            <a:ext cx="7429499" cy="3124201"/>
          </a:xfrm>
        </p:spPr>
        <p:txBody>
          <a:bodyPr>
            <a:normAutofit/>
          </a:bodyPr>
          <a:lstStyle/>
          <a:p>
            <a:r>
              <a:rPr lang="en-US" sz="240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 Neural Algorithm of Artistic Style" by Leon Gatys et al., originally released to ArXiv 2015</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sz="240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“Understanding VGG19” - by various websites (researchgate.net ; arxiv.org ; iq.opengenus.org)</a:t>
            </a:r>
            <a:endParaRPr lang="en-US">
              <a:ea typeface="+mn-lt"/>
              <a:cs typeface="+mn-lt"/>
            </a:endParaRPr>
          </a:p>
          <a:p>
            <a:pPr>
              <a:buClr>
                <a:srgbClr val="FFFFFF"/>
              </a:buClr>
            </a:pPr>
            <a:r>
              <a:rPr lang="en-US" sz="2400"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Github</a:t>
            </a:r>
            <a:r>
              <a:rPr lang="en-US" sz="2400"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 </a:t>
            </a:r>
            <a:r>
              <a:rPr lang="en-US" sz="2400"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anishathalye</a:t>
            </a:r>
            <a:r>
              <a:rPr lang="en-US" sz="2400"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/neural-style</a:t>
            </a:r>
            <a:endParaRPr lang="en-US" dirty="0"/>
          </a:p>
          <a:p>
            <a:pPr>
              <a:buClr>
                <a:srgbClr val="FFFFFF"/>
              </a:buClr>
            </a:pPr>
            <a:endParaRPr lang="en-US" sz="2400"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cs typeface="Times New Roman"/>
            </a:endParaRPr>
          </a:p>
          <a:p>
            <a:pPr>
              <a:buClr>
                <a:srgbClr val="FFFFFF"/>
              </a:buClr>
            </a:pPr>
            <a:endParaRPr lang="en-US" sz="2400"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office, different, arranged&#10;&#10;Description automatically generated">
            <a:extLst>
              <a:ext uri="{FF2B5EF4-FFF2-40B4-BE49-F238E27FC236}">
                <a16:creationId xmlns:a16="http://schemas.microsoft.com/office/drawing/2014/main" id="{779C56A0-26DF-088E-ACBF-A9DAB4039984}"/>
              </a:ext>
            </a:extLst>
          </p:cNvPr>
          <p:cNvPicPr>
            <a:picLocks noChangeAspect="1"/>
          </p:cNvPicPr>
          <p:nvPr/>
        </p:nvPicPr>
        <p:blipFill rotWithShape="1">
          <a:blip r:embed="rId3">
            <a:alphaModFix amt="15000"/>
          </a:blip>
          <a:srcRect l="4726" r="5274"/>
          <a:stretch/>
        </p:blipFill>
        <p:spPr>
          <a:xfrm>
            <a:off x="1524020" y="10"/>
            <a:ext cx="9143980" cy="6857990"/>
          </a:xfrm>
          <a:prstGeom prst="rect">
            <a:avLst/>
          </a:prstGeom>
        </p:spPr>
      </p:pic>
      <p:sp>
        <p:nvSpPr>
          <p:cNvPr id="2" name="Title 1"/>
          <p:cNvSpPr>
            <a:spLocks noGrp="1"/>
          </p:cNvSpPr>
          <p:nvPr>
            <p:ph type="title"/>
          </p:nvPr>
        </p:nvSpPr>
        <p:spPr>
          <a:xfrm>
            <a:off x="2380060" y="609600"/>
            <a:ext cx="7429499" cy="1905000"/>
          </a:xfrm>
        </p:spPr>
        <p:txBody>
          <a:bodyPr>
            <a:normAutofit/>
          </a:bodyPr>
          <a:lstStyle/>
          <a:p>
            <a:r>
              <a:rPr lang="en-US" sz="3200" b="1" dirty="0"/>
              <a:t>Methodology</a:t>
            </a:r>
            <a:endParaRPr lang="en-US" sz="32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p:cNvSpPr>
            <a:spLocks noGrp="1"/>
          </p:cNvSpPr>
          <p:nvPr>
            <p:ph idx="1"/>
          </p:nvPr>
        </p:nvSpPr>
        <p:spPr>
          <a:xfrm>
            <a:off x="2380060" y="2667000"/>
            <a:ext cx="7429499" cy="3124201"/>
          </a:xfrm>
        </p:spPr>
        <p:txBody>
          <a:bodyPr vert="horz" lIns="91440" tIns="45720" rIns="91440" bIns="45720" rtlCol="0" anchor="ctr">
            <a:noAutofit/>
          </a:bodyPr>
          <a:lstStyle/>
          <a:p>
            <a:endParaRPr lang="en-US" sz="2400" dirty="0"/>
          </a:p>
          <a:p>
            <a:pPr>
              <a:buClr>
                <a:srgbClr val="FFFFFF"/>
              </a:buClr>
            </a:pP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sz="2400" dirty="0"/>
              <a:t>Collected related works.</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Learn &amp; understand the project modules &amp; libraries. </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t>Selection of correct libraries.</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Started by breaking down the project.</a:t>
            </a:r>
          </a:p>
        </p:txBody>
      </p:sp>
      <p:graphicFrame>
        <p:nvGraphicFramePr>
          <p:cNvPr id="5" name="Diagram 5">
            <a:extLst>
              <a:ext uri="{FF2B5EF4-FFF2-40B4-BE49-F238E27FC236}">
                <a16:creationId xmlns:a16="http://schemas.microsoft.com/office/drawing/2014/main" id="{83699887-2E46-7665-F669-1C420869DCE0}"/>
              </a:ext>
            </a:extLst>
          </p:cNvPr>
          <p:cNvGraphicFramePr/>
          <p:nvPr/>
        </p:nvGraphicFramePr>
        <p:xfrm>
          <a:off x="2530416" y="76200"/>
          <a:ext cx="6412301" cy="54691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A94F98AC-2E47-BB47-5F40-3B2A4DBBCF46}"/>
              </a:ext>
            </a:extLst>
          </p:cNvPr>
          <p:cNvPicPr>
            <a:picLocks noChangeAspect="1"/>
          </p:cNvPicPr>
          <p:nvPr/>
        </p:nvPicPr>
        <p:blipFill rotWithShape="1">
          <a:blip r:embed="rId3">
            <a:alphaModFix amt="15000"/>
          </a:blip>
          <a:srcRect l="11393" r="-2" b="-2"/>
          <a:stretch/>
        </p:blipFill>
        <p:spPr>
          <a:xfrm>
            <a:off x="1524020" y="10"/>
            <a:ext cx="9143980" cy="6857990"/>
          </a:xfrm>
          <a:prstGeom prst="rect">
            <a:avLst/>
          </a:prstGeom>
        </p:spPr>
      </p:pic>
      <p:sp>
        <p:nvSpPr>
          <p:cNvPr id="2" name="Title 1">
            <a:extLst>
              <a:ext uri="{FF2B5EF4-FFF2-40B4-BE49-F238E27FC236}">
                <a16:creationId xmlns:a16="http://schemas.microsoft.com/office/drawing/2014/main" id="{37620C18-A70B-16FF-08F5-19DCE91D561E}"/>
              </a:ext>
            </a:extLst>
          </p:cNvPr>
          <p:cNvSpPr>
            <a:spLocks noGrp="1"/>
          </p:cNvSpPr>
          <p:nvPr>
            <p:ph type="title"/>
          </p:nvPr>
        </p:nvSpPr>
        <p:spPr>
          <a:xfrm>
            <a:off x="2380060" y="609600"/>
            <a:ext cx="7429499" cy="1905000"/>
          </a:xfrm>
        </p:spPr>
        <p:txBody>
          <a:bodyPr>
            <a:normAutofit/>
          </a:bodyPr>
          <a:lstStyle/>
          <a:p>
            <a:r>
              <a:rPr lang="en-US" sz="3200" b="1" dirty="0">
                <a:effectLst>
                  <a:glow rad="38100">
                    <a:prstClr val="black">
                      <a:lumMod val="65000"/>
                      <a:lumOff val="35000"/>
                      <a:alpha val="40000"/>
                    </a:prstClr>
                  </a:glow>
                  <a:outerShdw blurRad="28575" dist="38100" dir="14040000" algn="tl" rotWithShape="0">
                    <a:srgbClr val="000000">
                      <a:alpha val="25000"/>
                    </a:srgbClr>
                  </a:outerShdw>
                </a:effectLst>
              </a:rPr>
              <a:t>Contd.</a:t>
            </a:r>
          </a:p>
        </p:txBody>
      </p:sp>
      <p:sp>
        <p:nvSpPr>
          <p:cNvPr id="3" name="Content Placeholder 2">
            <a:extLst>
              <a:ext uri="{FF2B5EF4-FFF2-40B4-BE49-F238E27FC236}">
                <a16:creationId xmlns:a16="http://schemas.microsoft.com/office/drawing/2014/main" id="{949105CA-D41E-5FA8-5624-E86AE2F2281B}"/>
              </a:ext>
            </a:extLst>
          </p:cNvPr>
          <p:cNvSpPr>
            <a:spLocks noGrp="1"/>
          </p:cNvSpPr>
          <p:nvPr>
            <p:ph idx="1"/>
          </p:nvPr>
        </p:nvSpPr>
        <p:spPr>
          <a:xfrm>
            <a:off x="2380060" y="2667000"/>
            <a:ext cx="7429499" cy="3124201"/>
          </a:xfrm>
        </p:spPr>
        <p:txBody>
          <a:bodyPr vert="horz" lIns="91440" tIns="45720" rIns="91440" bIns="45720" rtlCol="0">
            <a:normAutofit/>
          </a:bodyPr>
          <a:lstStyle/>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3 modules:</a:t>
            </a:r>
          </a:p>
          <a:p>
            <a:pPr lvl="1">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Neural Style Transfer</a:t>
            </a:r>
          </a:p>
          <a:p>
            <a:pPr lvl="1">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Digit Recognition</a:t>
            </a:r>
          </a:p>
          <a:p>
            <a:pPr lvl="1">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UI – </a:t>
            </a:r>
            <a:r>
              <a:rPr lang="en-US" sz="2400" dirty="0" err="1">
                <a:effectLst>
                  <a:glow rad="38100">
                    <a:prstClr val="black">
                      <a:lumMod val="50000"/>
                      <a:lumOff val="50000"/>
                      <a:alpha val="20000"/>
                    </a:prstClr>
                  </a:glow>
                  <a:outerShdw blurRad="44450" dist="12700" dir="13860000" algn="tl" rotWithShape="0">
                    <a:srgbClr val="000000">
                      <a:alpha val="20000"/>
                    </a:srgbClr>
                  </a:outerShdw>
                </a:effectLst>
              </a:rPr>
              <a:t>Tkinter</a:t>
            </a: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 &amp; </a:t>
            </a:r>
            <a:r>
              <a:rPr lang="en-US" sz="2400" dirty="0" err="1">
                <a:effectLst>
                  <a:glow rad="38100">
                    <a:prstClr val="black">
                      <a:lumMod val="50000"/>
                      <a:lumOff val="50000"/>
                      <a:alpha val="20000"/>
                    </a:prstClr>
                  </a:glow>
                  <a:outerShdw blurRad="44450" dist="12700" dir="13860000" algn="tl" rotWithShape="0">
                    <a:srgbClr val="000000">
                      <a:alpha val="20000"/>
                    </a:srgbClr>
                  </a:outerShdw>
                </a:effectLst>
              </a:rPr>
              <a:t>Gradio</a:t>
            </a:r>
          </a:p>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Test &amp; Analyze each modules.</a:t>
            </a:r>
          </a:p>
          <a:p>
            <a:pPr>
              <a:buClr>
                <a:srgbClr val="FFFFFF"/>
              </a:buClr>
            </a:pPr>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Fixed the errors.</a:t>
            </a:r>
          </a:p>
        </p:txBody>
      </p:sp>
    </p:spTree>
    <p:extLst>
      <p:ext uri="{BB962C8B-B14F-4D97-AF65-F5344CB8AC3E}">
        <p14:creationId xmlns:p14="http://schemas.microsoft.com/office/powerpoint/2010/main" val="952230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D72C-7148-66F9-6EC8-9D85DF000D4C}"/>
              </a:ext>
            </a:extLst>
          </p:cNvPr>
          <p:cNvSpPr>
            <a:spLocks noGrp="1"/>
          </p:cNvSpPr>
          <p:nvPr>
            <p:ph type="title"/>
          </p:nvPr>
        </p:nvSpPr>
        <p:spPr>
          <a:xfrm>
            <a:off x="4303643" y="609600"/>
            <a:ext cx="6743767" cy="1905000"/>
          </a:xfrm>
        </p:spPr>
        <p:txBody>
          <a:bodyPr>
            <a:normAutofit/>
          </a:bodyPr>
          <a:lstStyle/>
          <a:p>
            <a:r>
              <a:rPr lang="en-US" b="1" dirty="0">
                <a:effectLst>
                  <a:glow rad="38100">
                    <a:prstClr val="black">
                      <a:lumMod val="65000"/>
                      <a:lumOff val="35000"/>
                      <a:alpha val="40000"/>
                    </a:prstClr>
                  </a:glow>
                  <a:outerShdw blurRad="28575" dist="38100" dir="14040000" algn="tl" rotWithShape="0">
                    <a:srgbClr val="000000">
                      <a:alpha val="25000"/>
                    </a:srgbClr>
                  </a:outerShdw>
                </a:effectLst>
              </a:rPr>
              <a:t>Working</a:t>
            </a:r>
            <a:endParaRPr lang="en-US" dirty="0"/>
          </a:p>
        </p:txBody>
      </p:sp>
      <p:pic>
        <p:nvPicPr>
          <p:cNvPr id="7" name="Picture 7" descr="A group of gears and cogs&#10;&#10;Description automatically generated">
            <a:extLst>
              <a:ext uri="{FF2B5EF4-FFF2-40B4-BE49-F238E27FC236}">
                <a16:creationId xmlns:a16="http://schemas.microsoft.com/office/drawing/2014/main" id="{4690C52E-AB44-0E4E-3BFB-01F29FD355C2}"/>
              </a:ext>
            </a:extLst>
          </p:cNvPr>
          <p:cNvPicPr>
            <a:picLocks noChangeAspect="1"/>
          </p:cNvPicPr>
          <p:nvPr/>
        </p:nvPicPr>
        <p:blipFill rotWithShape="1">
          <a:blip r:embed="rId3"/>
          <a:srcRect l="51138" r="20323"/>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6" name="Content Placeholder 5">
            <a:extLst>
              <a:ext uri="{FF2B5EF4-FFF2-40B4-BE49-F238E27FC236}">
                <a16:creationId xmlns:a16="http://schemas.microsoft.com/office/drawing/2014/main" id="{CE465696-5D20-2BF4-F193-129C8541DF88}"/>
              </a:ext>
            </a:extLst>
          </p:cNvPr>
          <p:cNvSpPr>
            <a:spLocks noGrp="1"/>
          </p:cNvSpPr>
          <p:nvPr>
            <p:ph idx="1"/>
          </p:nvPr>
        </p:nvSpPr>
        <p:spPr>
          <a:xfrm>
            <a:off x="4303643" y="2666999"/>
            <a:ext cx="7046844" cy="3415749"/>
          </a:xfrm>
        </p:spPr>
        <p:txBody>
          <a:bodyPr>
            <a:normAutofit/>
          </a:bodyPr>
          <a:lstStyle/>
          <a:p>
            <a:pPr marL="342900" indent="-342900"/>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Input Image: Image provided by the user.</a:t>
            </a:r>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Processed Image: Intermediate image after style transfer.</a:t>
            </a:r>
            <a:endParaRPr lang="en-US"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Recognized Digit Data: Result of digit recognition.</a:t>
            </a:r>
            <a:endParaRPr lang="en-US"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Stylized Image / Recognized Digit: Final output to the user.</a:t>
            </a:r>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3079573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Mesh</vt:lpstr>
      <vt:lpstr>NeuRo – Style &amp; Recognition</vt:lpstr>
      <vt:lpstr>Topics</vt:lpstr>
      <vt:lpstr>Introduction</vt:lpstr>
      <vt:lpstr>Neural Style Transfer</vt:lpstr>
      <vt:lpstr>Digit Recognition</vt:lpstr>
      <vt:lpstr>Related Work</vt:lpstr>
      <vt:lpstr>Methodology</vt:lpstr>
      <vt:lpstr>Contd.</vt:lpstr>
      <vt:lpstr>Working</vt:lpstr>
      <vt:lpstr>Working</vt:lpstr>
      <vt:lpstr>VGG-19</vt:lpstr>
      <vt:lpstr>Stylization</vt:lpstr>
      <vt:lpstr>MNIST</vt:lpstr>
      <vt:lpstr>CNN</vt:lpstr>
      <vt:lpstr>Model Generation</vt:lpstr>
      <vt:lpstr>Results &amp; Analysis</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462</cp:revision>
  <dcterms:created xsi:type="dcterms:W3CDTF">2024-05-21T04:35:40Z</dcterms:created>
  <dcterms:modified xsi:type="dcterms:W3CDTF">2024-05-30T01:19:27Z</dcterms:modified>
</cp:coreProperties>
</file>